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84" r:id="rId4"/>
    <p:sldId id="291" r:id="rId5"/>
    <p:sldId id="261" r:id="rId6"/>
    <p:sldId id="292" r:id="rId7"/>
    <p:sldId id="293" r:id="rId8"/>
    <p:sldId id="294" r:id="rId9"/>
    <p:sldId id="295" r:id="rId10"/>
    <p:sldId id="297" r:id="rId11"/>
    <p:sldId id="298" r:id="rId12"/>
    <p:sldId id="296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8" r:id="rId29"/>
    <p:sldId id="314" r:id="rId30"/>
    <p:sldId id="315" r:id="rId31"/>
    <p:sldId id="316" r:id="rId32"/>
    <p:sldId id="317" r:id="rId33"/>
    <p:sldId id="319" r:id="rId34"/>
    <p:sldId id="323" r:id="rId35"/>
    <p:sldId id="320" r:id="rId36"/>
    <p:sldId id="322" r:id="rId37"/>
    <p:sldId id="324" r:id="rId38"/>
    <p:sldId id="321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85654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625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048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" name="Google Shape;6249;g953a0f0b50_0_9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0" name="Google Shape;6250;g953a0f0b50_0_9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9530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53a0f0b50_0_9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953a0f0b50_0_9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767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" name="Google Shape;6389;g953a0f0b50_0_97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0" name="Google Shape;6390;g953a0f0b50_0_97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578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4756842" y="1362700"/>
            <a:ext cx="3791183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s-CO" sz="1800" b="1" dirty="0">
                <a:latin typeface="Fira Sans"/>
              </a:rPr>
              <a:t>Prototipo Sistema de monitoreo basado en una red </a:t>
            </a:r>
            <a:r>
              <a:rPr lang="es-CO" sz="1800" b="1" dirty="0">
                <a:solidFill>
                  <a:schemeClr val="accent2">
                    <a:lumMod val="50000"/>
                  </a:schemeClr>
                </a:solidFill>
                <a:latin typeface="Fira Sans"/>
              </a:rPr>
              <a:t>inalámbrica de sensores simulada</a:t>
            </a:r>
            <a:r>
              <a:rPr lang="es-CO" sz="1800" b="1" dirty="0">
                <a:latin typeface="Fira Sans"/>
              </a:rPr>
              <a:t>, como apoyo a la planeación de rutas de recolección de basuras. </a:t>
            </a:r>
          </a:p>
        </p:txBody>
      </p:sp>
      <p:sp>
        <p:nvSpPr>
          <p:cNvPr id="59" name="Google Shape;59;p15"/>
          <p:cNvSpPr txBox="1"/>
          <p:nvPr/>
        </p:nvSpPr>
        <p:spPr>
          <a:xfrm>
            <a:off x="4716987" y="3119933"/>
            <a:ext cx="3870891" cy="8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 dirty="0" smtClean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Presentado por: </a:t>
            </a:r>
            <a:r>
              <a:rPr lang="en" sz="17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Miguel Montañez</a:t>
            </a:r>
            <a:r>
              <a:rPr lang="en" sz="1700" dirty="0">
                <a:latin typeface="Fira Sans"/>
                <a:ea typeface="Fira Sans"/>
                <a:cs typeface="Fira Sans"/>
                <a:sym typeface="Fira Sans"/>
              </a:rPr>
              <a:t/>
            </a:r>
            <a:br>
              <a:rPr lang="en" sz="17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700" dirty="0" smtClean="0">
                <a:solidFill>
                  <a:schemeClr val="accent2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Dirigido por: </a:t>
            </a:r>
            <a:r>
              <a:rPr lang="en" sz="1700" dirty="0" smtClean="0">
                <a:latin typeface="Fira Sans"/>
                <a:ea typeface="Fira Sans"/>
                <a:cs typeface="Fira Sans"/>
                <a:sym typeface="Fira Sans"/>
              </a:rPr>
              <a:t>PhD Luis Fernando Niño</a:t>
            </a:r>
            <a:endParaRPr lang="en" sz="1700" dirty="0" smtClean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0" name="Google Shape;60;p15"/>
          <p:cNvSpPr/>
          <p:nvPr/>
        </p:nvSpPr>
        <p:spPr>
          <a:xfrm>
            <a:off x="1252197" y="3101587"/>
            <a:ext cx="3301698" cy="1618312"/>
          </a:xfrm>
          <a:custGeom>
            <a:avLst/>
            <a:gdLst/>
            <a:ahLst/>
            <a:cxnLst/>
            <a:rect l="l" t="t" r="r" b="b"/>
            <a:pathLst>
              <a:path w="56420" h="27654" extrusionOk="0">
                <a:moveTo>
                  <a:pt x="43777" y="0"/>
                </a:moveTo>
                <a:lnTo>
                  <a:pt x="43777" y="5"/>
                </a:lnTo>
                <a:lnTo>
                  <a:pt x="36329" y="5"/>
                </a:lnTo>
                <a:lnTo>
                  <a:pt x="36329" y="29"/>
                </a:lnTo>
                <a:lnTo>
                  <a:pt x="33620" y="29"/>
                </a:lnTo>
                <a:lnTo>
                  <a:pt x="33620" y="51"/>
                </a:lnTo>
                <a:lnTo>
                  <a:pt x="31472" y="51"/>
                </a:lnTo>
                <a:lnTo>
                  <a:pt x="31472" y="29"/>
                </a:lnTo>
                <a:lnTo>
                  <a:pt x="25201" y="29"/>
                </a:lnTo>
                <a:lnTo>
                  <a:pt x="25201" y="64"/>
                </a:lnTo>
                <a:lnTo>
                  <a:pt x="21829" y="64"/>
                </a:lnTo>
                <a:lnTo>
                  <a:pt x="21829" y="29"/>
                </a:lnTo>
                <a:lnTo>
                  <a:pt x="21829" y="5"/>
                </a:lnTo>
                <a:lnTo>
                  <a:pt x="19087" y="5"/>
                </a:lnTo>
                <a:lnTo>
                  <a:pt x="19087" y="29"/>
                </a:lnTo>
                <a:lnTo>
                  <a:pt x="16289" y="29"/>
                </a:lnTo>
                <a:lnTo>
                  <a:pt x="16289" y="64"/>
                </a:lnTo>
                <a:lnTo>
                  <a:pt x="14170" y="64"/>
                </a:lnTo>
                <a:lnTo>
                  <a:pt x="14170" y="29"/>
                </a:lnTo>
                <a:lnTo>
                  <a:pt x="5434" y="29"/>
                </a:lnTo>
                <a:lnTo>
                  <a:pt x="5434" y="64"/>
                </a:lnTo>
                <a:lnTo>
                  <a:pt x="5017" y="64"/>
                </a:lnTo>
                <a:lnTo>
                  <a:pt x="5017" y="29"/>
                </a:lnTo>
                <a:lnTo>
                  <a:pt x="0" y="29"/>
                </a:lnTo>
                <a:lnTo>
                  <a:pt x="0" y="4458"/>
                </a:lnTo>
                <a:lnTo>
                  <a:pt x="1067" y="4458"/>
                </a:lnTo>
                <a:lnTo>
                  <a:pt x="1067" y="5395"/>
                </a:lnTo>
                <a:lnTo>
                  <a:pt x="3178" y="5395"/>
                </a:lnTo>
                <a:lnTo>
                  <a:pt x="3178" y="8425"/>
                </a:lnTo>
                <a:lnTo>
                  <a:pt x="5434" y="8425"/>
                </a:lnTo>
                <a:lnTo>
                  <a:pt x="5434" y="11559"/>
                </a:lnTo>
                <a:lnTo>
                  <a:pt x="6506" y="11559"/>
                </a:lnTo>
                <a:cubicBezTo>
                  <a:pt x="6506" y="11634"/>
                  <a:pt x="6583" y="11695"/>
                  <a:pt x="6677" y="11695"/>
                </a:cubicBezTo>
                <a:lnTo>
                  <a:pt x="6867" y="11695"/>
                </a:lnTo>
                <a:lnTo>
                  <a:pt x="6867" y="16364"/>
                </a:lnTo>
                <a:lnTo>
                  <a:pt x="7048" y="16364"/>
                </a:lnTo>
                <a:lnTo>
                  <a:pt x="7048" y="11695"/>
                </a:lnTo>
                <a:lnTo>
                  <a:pt x="7237" y="11695"/>
                </a:lnTo>
                <a:cubicBezTo>
                  <a:pt x="7332" y="11695"/>
                  <a:pt x="7409" y="11634"/>
                  <a:pt x="7409" y="11559"/>
                </a:cubicBezTo>
                <a:lnTo>
                  <a:pt x="9802" y="11559"/>
                </a:lnTo>
                <a:lnTo>
                  <a:pt x="9802" y="11570"/>
                </a:lnTo>
                <a:lnTo>
                  <a:pt x="12110" y="11570"/>
                </a:lnTo>
                <a:lnTo>
                  <a:pt x="12110" y="14048"/>
                </a:lnTo>
                <a:lnTo>
                  <a:pt x="12758" y="14048"/>
                </a:lnTo>
                <a:lnTo>
                  <a:pt x="12758" y="16217"/>
                </a:lnTo>
                <a:lnTo>
                  <a:pt x="13407" y="16217"/>
                </a:lnTo>
                <a:lnTo>
                  <a:pt x="13407" y="17633"/>
                </a:lnTo>
                <a:lnTo>
                  <a:pt x="14156" y="17633"/>
                </a:lnTo>
                <a:lnTo>
                  <a:pt x="14156" y="18686"/>
                </a:lnTo>
                <a:lnTo>
                  <a:pt x="16492" y="18686"/>
                </a:lnTo>
                <a:lnTo>
                  <a:pt x="16492" y="17633"/>
                </a:lnTo>
                <a:lnTo>
                  <a:pt x="17241" y="17633"/>
                </a:lnTo>
                <a:lnTo>
                  <a:pt x="17241" y="16217"/>
                </a:lnTo>
                <a:lnTo>
                  <a:pt x="17890" y="16217"/>
                </a:lnTo>
                <a:lnTo>
                  <a:pt x="17890" y="14048"/>
                </a:lnTo>
                <a:lnTo>
                  <a:pt x="18538" y="14048"/>
                </a:lnTo>
                <a:lnTo>
                  <a:pt x="18538" y="8728"/>
                </a:lnTo>
                <a:lnTo>
                  <a:pt x="19317" y="8728"/>
                </a:lnTo>
                <a:lnTo>
                  <a:pt x="19317" y="14048"/>
                </a:lnTo>
                <a:lnTo>
                  <a:pt x="19691" y="14048"/>
                </a:lnTo>
                <a:lnTo>
                  <a:pt x="19691" y="15233"/>
                </a:lnTo>
                <a:lnTo>
                  <a:pt x="21163" y="15233"/>
                </a:lnTo>
                <a:lnTo>
                  <a:pt x="21163" y="14048"/>
                </a:lnTo>
                <a:lnTo>
                  <a:pt x="21510" y="14048"/>
                </a:lnTo>
                <a:lnTo>
                  <a:pt x="21510" y="11695"/>
                </a:lnTo>
                <a:lnTo>
                  <a:pt x="25199" y="11695"/>
                </a:lnTo>
                <a:lnTo>
                  <a:pt x="25199" y="15086"/>
                </a:lnTo>
                <a:lnTo>
                  <a:pt x="26562" y="15086"/>
                </a:lnTo>
                <a:lnTo>
                  <a:pt x="26562" y="16206"/>
                </a:lnTo>
                <a:cubicBezTo>
                  <a:pt x="26562" y="16330"/>
                  <a:pt x="26690" y="16433"/>
                  <a:pt x="26849" y="16433"/>
                </a:cubicBezTo>
                <a:lnTo>
                  <a:pt x="29263" y="16433"/>
                </a:lnTo>
                <a:lnTo>
                  <a:pt x="29263" y="20633"/>
                </a:lnTo>
                <a:lnTo>
                  <a:pt x="29263" y="22518"/>
                </a:lnTo>
                <a:lnTo>
                  <a:pt x="32812" y="22518"/>
                </a:lnTo>
                <a:lnTo>
                  <a:pt x="32898" y="27654"/>
                </a:lnTo>
                <a:lnTo>
                  <a:pt x="33244" y="27654"/>
                </a:lnTo>
                <a:lnTo>
                  <a:pt x="33329" y="22518"/>
                </a:lnTo>
                <a:lnTo>
                  <a:pt x="35234" y="22518"/>
                </a:lnTo>
                <a:lnTo>
                  <a:pt x="35234" y="20633"/>
                </a:lnTo>
                <a:lnTo>
                  <a:pt x="35234" y="15805"/>
                </a:lnTo>
                <a:lnTo>
                  <a:pt x="35234" y="15463"/>
                </a:lnTo>
                <a:lnTo>
                  <a:pt x="35234" y="13430"/>
                </a:lnTo>
                <a:lnTo>
                  <a:pt x="35234" y="13087"/>
                </a:lnTo>
                <a:lnTo>
                  <a:pt x="35234" y="8014"/>
                </a:lnTo>
                <a:lnTo>
                  <a:pt x="35922" y="8014"/>
                </a:lnTo>
                <a:lnTo>
                  <a:pt x="35922" y="13201"/>
                </a:lnTo>
                <a:lnTo>
                  <a:pt x="38723" y="13201"/>
                </a:lnTo>
                <a:lnTo>
                  <a:pt x="38723" y="10887"/>
                </a:lnTo>
                <a:lnTo>
                  <a:pt x="42415" y="10887"/>
                </a:lnTo>
                <a:lnTo>
                  <a:pt x="42415" y="8357"/>
                </a:lnTo>
                <a:lnTo>
                  <a:pt x="44605" y="8357"/>
                </a:lnTo>
                <a:lnTo>
                  <a:pt x="44605" y="7894"/>
                </a:lnTo>
                <a:lnTo>
                  <a:pt x="44734" y="7894"/>
                </a:lnTo>
                <a:lnTo>
                  <a:pt x="44734" y="7584"/>
                </a:lnTo>
                <a:lnTo>
                  <a:pt x="44605" y="7584"/>
                </a:lnTo>
                <a:lnTo>
                  <a:pt x="44605" y="3773"/>
                </a:lnTo>
                <a:lnTo>
                  <a:pt x="45152" y="3773"/>
                </a:lnTo>
                <a:lnTo>
                  <a:pt x="45152" y="12881"/>
                </a:lnTo>
                <a:lnTo>
                  <a:pt x="45152" y="13201"/>
                </a:lnTo>
                <a:lnTo>
                  <a:pt x="45008" y="13201"/>
                </a:lnTo>
                <a:lnTo>
                  <a:pt x="45008" y="13396"/>
                </a:lnTo>
                <a:lnTo>
                  <a:pt x="45152" y="13396"/>
                </a:lnTo>
                <a:lnTo>
                  <a:pt x="45152" y="13761"/>
                </a:lnTo>
                <a:cubicBezTo>
                  <a:pt x="45152" y="13837"/>
                  <a:pt x="45230" y="13898"/>
                  <a:pt x="45325" y="13898"/>
                </a:cubicBezTo>
                <a:cubicBezTo>
                  <a:pt x="45419" y="13898"/>
                  <a:pt x="45498" y="13837"/>
                  <a:pt x="45498" y="13761"/>
                </a:cubicBezTo>
                <a:lnTo>
                  <a:pt x="45498" y="13396"/>
                </a:lnTo>
                <a:lnTo>
                  <a:pt x="46042" y="13396"/>
                </a:lnTo>
                <a:lnTo>
                  <a:pt x="46042" y="15781"/>
                </a:lnTo>
                <a:lnTo>
                  <a:pt x="46042" y="16283"/>
                </a:lnTo>
                <a:lnTo>
                  <a:pt x="45900" y="16283"/>
                </a:lnTo>
                <a:lnTo>
                  <a:pt x="45900" y="16432"/>
                </a:lnTo>
                <a:lnTo>
                  <a:pt x="46042" y="16432"/>
                </a:lnTo>
                <a:lnTo>
                  <a:pt x="46042" y="16660"/>
                </a:lnTo>
                <a:cubicBezTo>
                  <a:pt x="46042" y="16735"/>
                  <a:pt x="46119" y="16796"/>
                  <a:pt x="46214" y="16796"/>
                </a:cubicBezTo>
                <a:cubicBezTo>
                  <a:pt x="46310" y="16796"/>
                  <a:pt x="46386" y="16735"/>
                  <a:pt x="46386" y="16660"/>
                </a:cubicBezTo>
                <a:lnTo>
                  <a:pt x="46386" y="16432"/>
                </a:lnTo>
                <a:lnTo>
                  <a:pt x="46563" y="16432"/>
                </a:lnTo>
                <a:lnTo>
                  <a:pt x="47659" y="19102"/>
                </a:lnTo>
                <a:lnTo>
                  <a:pt x="48755" y="16432"/>
                </a:lnTo>
                <a:lnTo>
                  <a:pt x="48932" y="16432"/>
                </a:lnTo>
                <a:lnTo>
                  <a:pt x="48932" y="16660"/>
                </a:lnTo>
                <a:cubicBezTo>
                  <a:pt x="48932" y="16735"/>
                  <a:pt x="49010" y="16796"/>
                  <a:pt x="49105" y="16796"/>
                </a:cubicBezTo>
                <a:cubicBezTo>
                  <a:pt x="49199" y="16796"/>
                  <a:pt x="49277" y="16735"/>
                  <a:pt x="49277" y="16660"/>
                </a:cubicBezTo>
                <a:lnTo>
                  <a:pt x="49277" y="16432"/>
                </a:lnTo>
                <a:lnTo>
                  <a:pt x="49468" y="16432"/>
                </a:lnTo>
                <a:lnTo>
                  <a:pt x="49468" y="16283"/>
                </a:lnTo>
                <a:lnTo>
                  <a:pt x="49277" y="16283"/>
                </a:lnTo>
                <a:lnTo>
                  <a:pt x="49277" y="15781"/>
                </a:lnTo>
                <a:lnTo>
                  <a:pt x="49277" y="13396"/>
                </a:lnTo>
                <a:lnTo>
                  <a:pt x="49821" y="13396"/>
                </a:lnTo>
                <a:lnTo>
                  <a:pt x="49821" y="13761"/>
                </a:lnTo>
                <a:cubicBezTo>
                  <a:pt x="49821" y="13837"/>
                  <a:pt x="49899" y="13898"/>
                  <a:pt x="49993" y="13898"/>
                </a:cubicBezTo>
                <a:cubicBezTo>
                  <a:pt x="50089" y="13898"/>
                  <a:pt x="50166" y="13837"/>
                  <a:pt x="50166" y="13761"/>
                </a:cubicBezTo>
                <a:lnTo>
                  <a:pt x="50166" y="13396"/>
                </a:lnTo>
                <a:lnTo>
                  <a:pt x="50310" y="13396"/>
                </a:lnTo>
                <a:lnTo>
                  <a:pt x="50310" y="13201"/>
                </a:lnTo>
                <a:lnTo>
                  <a:pt x="50166" y="13201"/>
                </a:lnTo>
                <a:lnTo>
                  <a:pt x="50166" y="12881"/>
                </a:lnTo>
                <a:lnTo>
                  <a:pt x="50166" y="6719"/>
                </a:lnTo>
                <a:cubicBezTo>
                  <a:pt x="50182" y="6717"/>
                  <a:pt x="50200" y="6716"/>
                  <a:pt x="50215" y="6715"/>
                </a:cubicBezTo>
                <a:cubicBezTo>
                  <a:pt x="50249" y="6712"/>
                  <a:pt x="50284" y="6710"/>
                  <a:pt x="50318" y="6706"/>
                </a:cubicBezTo>
                <a:cubicBezTo>
                  <a:pt x="50340" y="6704"/>
                  <a:pt x="50360" y="6701"/>
                  <a:pt x="50382" y="6698"/>
                </a:cubicBezTo>
                <a:cubicBezTo>
                  <a:pt x="50412" y="6695"/>
                  <a:pt x="50441" y="6691"/>
                  <a:pt x="50471" y="6686"/>
                </a:cubicBezTo>
                <a:cubicBezTo>
                  <a:pt x="50493" y="6682"/>
                  <a:pt x="50515" y="6678"/>
                  <a:pt x="50538" y="6672"/>
                </a:cubicBezTo>
                <a:cubicBezTo>
                  <a:pt x="50564" y="6667"/>
                  <a:pt x="50591" y="6662"/>
                  <a:pt x="50616" y="6657"/>
                </a:cubicBezTo>
                <a:cubicBezTo>
                  <a:pt x="50639" y="6653"/>
                  <a:pt x="50662" y="6646"/>
                  <a:pt x="50685" y="6641"/>
                </a:cubicBezTo>
                <a:cubicBezTo>
                  <a:pt x="50708" y="6635"/>
                  <a:pt x="50732" y="6629"/>
                  <a:pt x="50753" y="6623"/>
                </a:cubicBezTo>
                <a:cubicBezTo>
                  <a:pt x="50777" y="6616"/>
                  <a:pt x="50800" y="6609"/>
                  <a:pt x="50823" y="6602"/>
                </a:cubicBezTo>
                <a:cubicBezTo>
                  <a:pt x="50843" y="6595"/>
                  <a:pt x="50863" y="6589"/>
                  <a:pt x="50882" y="6582"/>
                </a:cubicBezTo>
                <a:cubicBezTo>
                  <a:pt x="50907" y="6573"/>
                  <a:pt x="50929" y="6565"/>
                  <a:pt x="50954" y="6557"/>
                </a:cubicBezTo>
                <a:cubicBezTo>
                  <a:pt x="50970" y="6551"/>
                  <a:pt x="50988" y="6544"/>
                  <a:pt x="51004" y="6536"/>
                </a:cubicBezTo>
                <a:cubicBezTo>
                  <a:pt x="51028" y="6526"/>
                  <a:pt x="51052" y="6516"/>
                  <a:pt x="51076" y="6504"/>
                </a:cubicBezTo>
                <a:lnTo>
                  <a:pt x="51113" y="6485"/>
                </a:lnTo>
                <a:cubicBezTo>
                  <a:pt x="51138" y="6472"/>
                  <a:pt x="51164" y="6460"/>
                  <a:pt x="51187" y="6446"/>
                </a:cubicBezTo>
                <a:lnTo>
                  <a:pt x="51214" y="6431"/>
                </a:lnTo>
                <a:cubicBezTo>
                  <a:pt x="51239" y="6416"/>
                  <a:pt x="51265" y="6400"/>
                  <a:pt x="51287" y="6384"/>
                </a:cubicBezTo>
                <a:cubicBezTo>
                  <a:pt x="51292" y="6382"/>
                  <a:pt x="51295" y="6379"/>
                  <a:pt x="51298" y="6376"/>
                </a:cubicBezTo>
                <a:cubicBezTo>
                  <a:pt x="51475" y="6253"/>
                  <a:pt x="51592" y="6104"/>
                  <a:pt x="51629" y="5941"/>
                </a:cubicBezTo>
                <a:lnTo>
                  <a:pt x="51665" y="5941"/>
                </a:lnTo>
                <a:cubicBezTo>
                  <a:pt x="51748" y="5941"/>
                  <a:pt x="51815" y="5888"/>
                  <a:pt x="51815" y="5821"/>
                </a:cubicBezTo>
                <a:cubicBezTo>
                  <a:pt x="51815" y="5755"/>
                  <a:pt x="51748" y="5701"/>
                  <a:pt x="51665" y="5701"/>
                </a:cubicBezTo>
                <a:lnTo>
                  <a:pt x="51644" y="5701"/>
                </a:lnTo>
                <a:lnTo>
                  <a:pt x="51644" y="3773"/>
                </a:lnTo>
                <a:lnTo>
                  <a:pt x="51644" y="3007"/>
                </a:lnTo>
                <a:lnTo>
                  <a:pt x="53654" y="3007"/>
                </a:lnTo>
                <a:lnTo>
                  <a:pt x="53654" y="4336"/>
                </a:lnTo>
                <a:lnTo>
                  <a:pt x="54004" y="4336"/>
                </a:lnTo>
                <a:cubicBezTo>
                  <a:pt x="53998" y="4348"/>
                  <a:pt x="53994" y="4361"/>
                  <a:pt x="53994" y="4374"/>
                </a:cubicBezTo>
                <a:cubicBezTo>
                  <a:pt x="53994" y="4434"/>
                  <a:pt x="54055" y="4482"/>
                  <a:pt x="54130" y="4482"/>
                </a:cubicBezTo>
                <a:lnTo>
                  <a:pt x="55938" y="4482"/>
                </a:lnTo>
                <a:cubicBezTo>
                  <a:pt x="56014" y="4482"/>
                  <a:pt x="56074" y="4434"/>
                  <a:pt x="56074" y="4374"/>
                </a:cubicBezTo>
                <a:cubicBezTo>
                  <a:pt x="56074" y="4361"/>
                  <a:pt x="56070" y="4347"/>
                  <a:pt x="56064" y="4336"/>
                </a:cubicBezTo>
                <a:lnTo>
                  <a:pt x="56420" y="4336"/>
                </a:lnTo>
                <a:lnTo>
                  <a:pt x="56420" y="64"/>
                </a:lnTo>
                <a:lnTo>
                  <a:pt x="51649" y="64"/>
                </a:lnTo>
                <a:lnTo>
                  <a:pt x="5164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1080323" y="423600"/>
            <a:ext cx="3617121" cy="2627841"/>
          </a:xfrm>
          <a:custGeom>
            <a:avLst/>
            <a:gdLst/>
            <a:ahLst/>
            <a:cxnLst/>
            <a:rect l="l" t="t" r="r" b="b"/>
            <a:pathLst>
              <a:path w="61810" h="44905" extrusionOk="0">
                <a:moveTo>
                  <a:pt x="30905" y="0"/>
                </a:moveTo>
                <a:cubicBezTo>
                  <a:pt x="13837" y="0"/>
                  <a:pt x="1" y="13591"/>
                  <a:pt x="1" y="30355"/>
                </a:cubicBezTo>
                <a:cubicBezTo>
                  <a:pt x="1" y="35627"/>
                  <a:pt x="1370" y="40584"/>
                  <a:pt x="3776" y="44905"/>
                </a:cubicBezTo>
                <a:lnTo>
                  <a:pt x="58080" y="44824"/>
                </a:lnTo>
                <a:cubicBezTo>
                  <a:pt x="60459" y="40523"/>
                  <a:pt x="61809" y="35594"/>
                  <a:pt x="61809" y="30355"/>
                </a:cubicBezTo>
                <a:cubicBezTo>
                  <a:pt x="61809" y="13591"/>
                  <a:pt x="47973" y="0"/>
                  <a:pt x="309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245864" y="2791607"/>
            <a:ext cx="162042" cy="217694"/>
          </a:xfrm>
          <a:custGeom>
            <a:avLst/>
            <a:gdLst/>
            <a:ahLst/>
            <a:cxnLst/>
            <a:rect l="l" t="t" r="r" b="b"/>
            <a:pathLst>
              <a:path w="2769" h="3720" extrusionOk="0">
                <a:moveTo>
                  <a:pt x="0" y="0"/>
                </a:moveTo>
                <a:lnTo>
                  <a:pt x="0" y="3719"/>
                </a:lnTo>
                <a:lnTo>
                  <a:pt x="2768" y="3719"/>
                </a:lnTo>
                <a:lnTo>
                  <a:pt x="27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3354365" y="2038105"/>
            <a:ext cx="163915" cy="973656"/>
          </a:xfrm>
          <a:custGeom>
            <a:avLst/>
            <a:gdLst/>
            <a:ahLst/>
            <a:cxnLst/>
            <a:rect l="l" t="t" r="r" b="b"/>
            <a:pathLst>
              <a:path w="2801" h="16638" extrusionOk="0">
                <a:moveTo>
                  <a:pt x="0" y="0"/>
                </a:moveTo>
                <a:lnTo>
                  <a:pt x="0" y="16637"/>
                </a:lnTo>
                <a:lnTo>
                  <a:pt x="2801" y="16637"/>
                </a:lnTo>
                <a:lnTo>
                  <a:pt x="2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4167915" y="1986666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3894508" y="1986666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7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946591" y="1772367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1" y="79"/>
                  <a:pt x="1" y="173"/>
                </a:cubicBezTo>
                <a:lnTo>
                  <a:pt x="1" y="1284"/>
                </a:lnTo>
                <a:cubicBezTo>
                  <a:pt x="1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4115832" y="1772367"/>
            <a:ext cx="20248" cy="85264"/>
          </a:xfrm>
          <a:custGeom>
            <a:avLst/>
            <a:gdLst/>
            <a:ahLst/>
            <a:cxnLst/>
            <a:rect l="l" t="t" r="r" b="b"/>
            <a:pathLst>
              <a:path w="346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894508" y="2023709"/>
            <a:ext cx="293712" cy="988052"/>
          </a:xfrm>
          <a:custGeom>
            <a:avLst/>
            <a:gdLst/>
            <a:ahLst/>
            <a:cxnLst/>
            <a:rect l="l" t="t" r="r" b="b"/>
            <a:pathLst>
              <a:path w="5019" h="16884" extrusionOk="0">
                <a:moveTo>
                  <a:pt x="0" y="1"/>
                </a:moveTo>
                <a:lnTo>
                  <a:pt x="0" y="16883"/>
                </a:lnTo>
                <a:lnTo>
                  <a:pt x="5018" y="16883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946591" y="1799286"/>
            <a:ext cx="189488" cy="224483"/>
          </a:xfrm>
          <a:custGeom>
            <a:avLst/>
            <a:gdLst/>
            <a:ahLst/>
            <a:cxnLst/>
            <a:rect l="l" t="t" r="r" b="b"/>
            <a:pathLst>
              <a:path w="3238" h="3836" extrusionOk="0">
                <a:moveTo>
                  <a:pt x="1" y="1"/>
                </a:moveTo>
                <a:lnTo>
                  <a:pt x="1" y="3836"/>
                </a:lnTo>
                <a:lnTo>
                  <a:pt x="3238" y="3836"/>
                </a:lnTo>
                <a:lnTo>
                  <a:pt x="32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977197" y="1601898"/>
            <a:ext cx="128393" cy="197446"/>
          </a:xfrm>
          <a:custGeom>
            <a:avLst/>
            <a:gdLst/>
            <a:ahLst/>
            <a:cxnLst/>
            <a:rect l="l" t="t" r="r" b="b"/>
            <a:pathLst>
              <a:path w="2194" h="3374" extrusionOk="0">
                <a:moveTo>
                  <a:pt x="1097" y="0"/>
                </a:moveTo>
                <a:lnTo>
                  <a:pt x="0" y="3374"/>
                </a:lnTo>
                <a:lnTo>
                  <a:pt x="2193" y="3374"/>
                </a:lnTo>
                <a:lnTo>
                  <a:pt x="109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3975910" y="1823162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2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4025711" y="1823162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1" y="0"/>
                  <a:pt x="0" y="119"/>
                  <a:pt x="0" y="267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075512" y="1823162"/>
            <a:ext cx="31250" cy="47869"/>
          </a:xfrm>
          <a:custGeom>
            <a:avLst/>
            <a:gdLst/>
            <a:ahLst/>
            <a:cxnLst/>
            <a:rect l="l" t="t" r="r" b="b"/>
            <a:pathLst>
              <a:path w="534" h="818" extrusionOk="0">
                <a:moveTo>
                  <a:pt x="268" y="0"/>
                </a:moveTo>
                <a:cubicBezTo>
                  <a:pt x="120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975910" y="1891337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4025711" y="1891337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075512" y="1891337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3975910" y="1955768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025711" y="1955768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4075512" y="1955768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3930323" y="206139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3990072" y="206139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049880" y="206139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3930323" y="214326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3990072" y="214326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4049880" y="214326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930323" y="2220687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3990072" y="2220687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049880" y="2220687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4109687" y="206139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4109687" y="214326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4109687" y="2220687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3930323" y="2307706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3990072" y="2307706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4049880" y="2307706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3930323" y="2389634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3990072" y="2389634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4049880" y="2389634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930323" y="2467056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3990072" y="2467056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049880" y="2467056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4109687" y="2307706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4109687" y="2389634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4109687" y="2467056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3930323" y="2554134"/>
            <a:ext cx="37511" cy="57467"/>
          </a:xfrm>
          <a:custGeom>
            <a:avLst/>
            <a:gdLst/>
            <a:ahLst/>
            <a:cxnLst/>
            <a:rect l="l" t="t" r="r" b="b"/>
            <a:pathLst>
              <a:path w="641" h="982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3990072" y="2554134"/>
            <a:ext cx="37570" cy="57467"/>
          </a:xfrm>
          <a:custGeom>
            <a:avLst/>
            <a:gdLst/>
            <a:ahLst/>
            <a:cxnLst/>
            <a:rect l="l" t="t" r="r" b="b"/>
            <a:pathLst>
              <a:path w="642" h="982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1"/>
                </a:lnTo>
                <a:lnTo>
                  <a:pt x="642" y="981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4049880" y="2554134"/>
            <a:ext cx="37687" cy="57467"/>
          </a:xfrm>
          <a:custGeom>
            <a:avLst/>
            <a:gdLst/>
            <a:ahLst/>
            <a:cxnLst/>
            <a:rect l="l" t="t" r="r" b="b"/>
            <a:pathLst>
              <a:path w="644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3930323" y="2635945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3990072" y="2635945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4049880" y="2635945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3930323" y="2713366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5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3990072" y="2713366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5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4049880" y="2713366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4109687" y="2554134"/>
            <a:ext cx="37628" cy="57467"/>
          </a:xfrm>
          <a:custGeom>
            <a:avLst/>
            <a:gdLst/>
            <a:ahLst/>
            <a:cxnLst/>
            <a:rect l="l" t="t" r="r" b="b"/>
            <a:pathLst>
              <a:path w="643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4109687" y="2635945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4109687" y="2713366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3886140" y="2023709"/>
            <a:ext cx="310507" cy="14454"/>
          </a:xfrm>
          <a:custGeom>
            <a:avLst/>
            <a:gdLst/>
            <a:ahLst/>
            <a:cxnLst/>
            <a:rect l="l" t="t" r="r" b="b"/>
            <a:pathLst>
              <a:path w="5306" h="247" extrusionOk="0">
                <a:moveTo>
                  <a:pt x="0" y="1"/>
                </a:moveTo>
                <a:lnTo>
                  <a:pt x="0" y="246"/>
                </a:lnTo>
                <a:lnTo>
                  <a:pt x="5305" y="246"/>
                </a:lnTo>
                <a:lnTo>
                  <a:pt x="5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3938457" y="1799286"/>
            <a:ext cx="208858" cy="11119"/>
          </a:xfrm>
          <a:custGeom>
            <a:avLst/>
            <a:gdLst/>
            <a:ahLst/>
            <a:cxnLst/>
            <a:rect l="l" t="t" r="r" b="b"/>
            <a:pathLst>
              <a:path w="3569" h="190" extrusionOk="0">
                <a:moveTo>
                  <a:pt x="0" y="1"/>
                </a:moveTo>
                <a:lnTo>
                  <a:pt x="0" y="189"/>
                </a:lnTo>
                <a:lnTo>
                  <a:pt x="3568" y="189"/>
                </a:lnTo>
                <a:lnTo>
                  <a:pt x="3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894508" y="2791607"/>
            <a:ext cx="293712" cy="220152"/>
          </a:xfrm>
          <a:custGeom>
            <a:avLst/>
            <a:gdLst/>
            <a:ahLst/>
            <a:cxnLst/>
            <a:rect l="l" t="t" r="r" b="b"/>
            <a:pathLst>
              <a:path w="5019" h="3762" extrusionOk="0">
                <a:moveTo>
                  <a:pt x="0" y="0"/>
                </a:moveTo>
                <a:lnTo>
                  <a:pt x="0" y="3761"/>
                </a:lnTo>
                <a:lnTo>
                  <a:pt x="5018" y="3761"/>
                </a:lnTo>
                <a:lnTo>
                  <a:pt x="5018" y="0"/>
                </a:lnTo>
                <a:close/>
              </a:path>
            </a:pathLst>
          </a:custGeom>
          <a:solidFill>
            <a:srgbClr val="FFE9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4007160" y="2921990"/>
            <a:ext cx="68410" cy="87312"/>
          </a:xfrm>
          <a:custGeom>
            <a:avLst/>
            <a:gdLst/>
            <a:ahLst/>
            <a:cxnLst/>
            <a:rect l="l" t="t" r="r" b="b"/>
            <a:pathLst>
              <a:path w="1169" h="1492" extrusionOk="0">
                <a:moveTo>
                  <a:pt x="0" y="1"/>
                </a:moveTo>
                <a:lnTo>
                  <a:pt x="0" y="1491"/>
                </a:lnTo>
                <a:lnTo>
                  <a:pt x="1169" y="1491"/>
                </a:lnTo>
                <a:lnTo>
                  <a:pt x="1169" y="1"/>
                </a:ln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4041453" y="1601898"/>
            <a:ext cx="155254" cy="1409864"/>
          </a:xfrm>
          <a:custGeom>
            <a:avLst/>
            <a:gdLst/>
            <a:ahLst/>
            <a:cxnLst/>
            <a:rect l="l" t="t" r="r" b="b"/>
            <a:pathLst>
              <a:path w="2653" h="24092" extrusionOk="0">
                <a:moveTo>
                  <a:pt x="0" y="0"/>
                </a:moveTo>
                <a:lnTo>
                  <a:pt x="0" y="24091"/>
                </a:lnTo>
                <a:lnTo>
                  <a:pt x="2508" y="24091"/>
                </a:lnTo>
                <a:lnTo>
                  <a:pt x="2508" y="20330"/>
                </a:lnTo>
                <a:lnTo>
                  <a:pt x="2508" y="7859"/>
                </a:lnTo>
                <a:lnTo>
                  <a:pt x="2508" y="7454"/>
                </a:lnTo>
                <a:lnTo>
                  <a:pt x="2652" y="7454"/>
                </a:lnTo>
                <a:lnTo>
                  <a:pt x="2652" y="7209"/>
                </a:lnTo>
                <a:lnTo>
                  <a:pt x="2507" y="7209"/>
                </a:lnTo>
                <a:lnTo>
                  <a:pt x="2507" y="6748"/>
                </a:lnTo>
                <a:cubicBezTo>
                  <a:pt x="2507" y="6652"/>
                  <a:pt x="2429" y="6575"/>
                  <a:pt x="2334" y="6575"/>
                </a:cubicBezTo>
                <a:cubicBezTo>
                  <a:pt x="2238" y="6575"/>
                  <a:pt x="2161" y="6654"/>
                  <a:pt x="2161" y="6748"/>
                </a:cubicBezTo>
                <a:lnTo>
                  <a:pt x="2161" y="7210"/>
                </a:lnTo>
                <a:lnTo>
                  <a:pt x="1618" y="7210"/>
                </a:lnTo>
                <a:lnTo>
                  <a:pt x="1618" y="4197"/>
                </a:lnTo>
                <a:lnTo>
                  <a:pt x="1618" y="3562"/>
                </a:lnTo>
                <a:lnTo>
                  <a:pt x="1808" y="3562"/>
                </a:lnTo>
                <a:lnTo>
                  <a:pt x="1808" y="3375"/>
                </a:lnTo>
                <a:lnTo>
                  <a:pt x="1618" y="3375"/>
                </a:lnTo>
                <a:lnTo>
                  <a:pt x="1618" y="3086"/>
                </a:lnTo>
                <a:cubicBezTo>
                  <a:pt x="1618" y="2991"/>
                  <a:pt x="1540" y="2915"/>
                  <a:pt x="1445" y="2915"/>
                </a:cubicBezTo>
                <a:cubicBezTo>
                  <a:pt x="1351" y="2915"/>
                  <a:pt x="1273" y="2992"/>
                  <a:pt x="1273" y="3086"/>
                </a:cubicBezTo>
                <a:lnTo>
                  <a:pt x="1273" y="3375"/>
                </a:lnTo>
                <a:lnTo>
                  <a:pt x="1096" y="337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3563868" y="2155379"/>
            <a:ext cx="10943" cy="58286"/>
          </a:xfrm>
          <a:custGeom>
            <a:avLst/>
            <a:gdLst/>
            <a:ahLst/>
            <a:cxnLst/>
            <a:rect l="l" t="t" r="r" b="b"/>
            <a:pathLst>
              <a:path w="187" h="996" fill="none" extrusionOk="0">
                <a:moveTo>
                  <a:pt x="187" y="1"/>
                </a:moveTo>
                <a:lnTo>
                  <a:pt x="0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3603486" y="2155379"/>
            <a:ext cx="12699" cy="58286"/>
          </a:xfrm>
          <a:custGeom>
            <a:avLst/>
            <a:gdLst/>
            <a:ahLst/>
            <a:cxnLst/>
            <a:rect l="l" t="t" r="r" b="b"/>
            <a:pathLst>
              <a:path w="217" h="996" fill="none" extrusionOk="0">
                <a:moveTo>
                  <a:pt x="1" y="1"/>
                </a:moveTo>
                <a:lnTo>
                  <a:pt x="217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3378242" y="2209218"/>
            <a:ext cx="484253" cy="804299"/>
          </a:xfrm>
          <a:custGeom>
            <a:avLst/>
            <a:gdLst/>
            <a:ahLst/>
            <a:cxnLst/>
            <a:rect l="l" t="t" r="r" b="b"/>
            <a:pathLst>
              <a:path w="8275" h="13744" extrusionOk="0">
                <a:moveTo>
                  <a:pt x="2188" y="1"/>
                </a:moveTo>
                <a:lnTo>
                  <a:pt x="2188" y="3196"/>
                </a:lnTo>
                <a:lnTo>
                  <a:pt x="0" y="3196"/>
                </a:lnTo>
                <a:lnTo>
                  <a:pt x="0" y="13743"/>
                </a:lnTo>
                <a:lnTo>
                  <a:pt x="8275" y="13743"/>
                </a:lnTo>
                <a:lnTo>
                  <a:pt x="8275" y="3196"/>
                </a:lnTo>
                <a:lnTo>
                  <a:pt x="6086" y="3196"/>
                </a:lnTo>
                <a:lnTo>
                  <a:pt x="6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3523314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3597576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3671838" y="2232157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3523314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3597576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3671838" y="230132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3523314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3597576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3671838" y="2370498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3641876" y="2479345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3716138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3790400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3404693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3478955" y="2479345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3553218" y="2479345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3641876" y="2546058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3716138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3790400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3404693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3478955" y="254605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3553218" y="2546058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3641876" y="2612654"/>
            <a:ext cx="45704" cy="47343"/>
          </a:xfrm>
          <a:custGeom>
            <a:avLst/>
            <a:gdLst/>
            <a:ahLst/>
            <a:cxnLst/>
            <a:rect l="l" t="t" r="r" b="b"/>
            <a:pathLst>
              <a:path w="781" h="809" extrusionOk="0">
                <a:moveTo>
                  <a:pt x="1" y="1"/>
                </a:moveTo>
                <a:lnTo>
                  <a:pt x="1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3716138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3790400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3404693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3478955" y="2612654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3553218" y="2612654"/>
            <a:ext cx="45587" cy="47343"/>
          </a:xfrm>
          <a:custGeom>
            <a:avLst/>
            <a:gdLst/>
            <a:ahLst/>
            <a:cxnLst/>
            <a:rect l="l" t="t" r="r" b="b"/>
            <a:pathLst>
              <a:path w="779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3641876" y="2679308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3716138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3790400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3404693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3478955" y="267930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3553218" y="2679308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3641876" y="2746020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3716138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3790400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3404693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3478955" y="2746020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3553218" y="2746020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3641876" y="2812616"/>
            <a:ext cx="45704" cy="47284"/>
          </a:xfrm>
          <a:custGeom>
            <a:avLst/>
            <a:gdLst/>
            <a:ahLst/>
            <a:cxnLst/>
            <a:rect l="l" t="t" r="r" b="b"/>
            <a:pathLst>
              <a:path w="781" h="808" extrusionOk="0">
                <a:moveTo>
                  <a:pt x="1" y="0"/>
                </a:moveTo>
                <a:lnTo>
                  <a:pt x="1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3716138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3790400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3404693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3478955" y="2812616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3553218" y="2812616"/>
            <a:ext cx="45587" cy="47284"/>
          </a:xfrm>
          <a:custGeom>
            <a:avLst/>
            <a:gdLst/>
            <a:ahLst/>
            <a:cxnLst/>
            <a:rect l="l" t="t" r="r" b="b"/>
            <a:pathLst>
              <a:path w="779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3372331" y="2430423"/>
            <a:ext cx="497771" cy="23057"/>
          </a:xfrm>
          <a:custGeom>
            <a:avLst/>
            <a:gdLst/>
            <a:ahLst/>
            <a:cxnLst/>
            <a:rect l="l" t="t" r="r" b="b"/>
            <a:pathLst>
              <a:path w="8506" h="394" extrusionOk="0">
                <a:moveTo>
                  <a:pt x="0" y="0"/>
                </a:moveTo>
                <a:lnTo>
                  <a:pt x="0" y="393"/>
                </a:lnTo>
                <a:lnTo>
                  <a:pt x="8506" y="393"/>
                </a:lnTo>
                <a:lnTo>
                  <a:pt x="85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3372331" y="2878393"/>
            <a:ext cx="497771" cy="15215"/>
          </a:xfrm>
          <a:custGeom>
            <a:avLst/>
            <a:gdLst/>
            <a:ahLst/>
            <a:cxnLst/>
            <a:rect l="l" t="t" r="r" b="b"/>
            <a:pathLst>
              <a:path w="8506" h="260" extrusionOk="0">
                <a:moveTo>
                  <a:pt x="0" y="1"/>
                </a:moveTo>
                <a:lnTo>
                  <a:pt x="0" y="260"/>
                </a:lnTo>
                <a:lnTo>
                  <a:pt x="8506" y="260"/>
                </a:lnTo>
                <a:lnTo>
                  <a:pt x="85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3567262" y="2939195"/>
            <a:ext cx="106272" cy="74320"/>
          </a:xfrm>
          <a:custGeom>
            <a:avLst/>
            <a:gdLst/>
            <a:ahLst/>
            <a:cxnLst/>
            <a:rect l="l" t="t" r="r" b="b"/>
            <a:pathLst>
              <a:path w="1816" h="1270" extrusionOk="0">
                <a:moveTo>
                  <a:pt x="1" y="0"/>
                </a:moveTo>
                <a:lnTo>
                  <a:pt x="1" y="1269"/>
                </a:lnTo>
                <a:lnTo>
                  <a:pt x="1816" y="1269"/>
                </a:lnTo>
                <a:lnTo>
                  <a:pt x="18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3620340" y="2209218"/>
            <a:ext cx="249822" cy="804299"/>
          </a:xfrm>
          <a:custGeom>
            <a:avLst/>
            <a:gdLst/>
            <a:ahLst/>
            <a:cxnLst/>
            <a:rect l="l" t="t" r="r" b="b"/>
            <a:pathLst>
              <a:path w="4269" h="13744" extrusionOk="0">
                <a:moveTo>
                  <a:pt x="15" y="1"/>
                </a:moveTo>
                <a:lnTo>
                  <a:pt x="0" y="13743"/>
                </a:lnTo>
                <a:lnTo>
                  <a:pt x="4138" y="13743"/>
                </a:lnTo>
                <a:lnTo>
                  <a:pt x="4138" y="11698"/>
                </a:lnTo>
                <a:lnTo>
                  <a:pt x="4269" y="11698"/>
                </a:lnTo>
                <a:lnTo>
                  <a:pt x="4269" y="11436"/>
                </a:lnTo>
                <a:lnTo>
                  <a:pt x="4138" y="11436"/>
                </a:lnTo>
                <a:lnTo>
                  <a:pt x="4138" y="4173"/>
                </a:lnTo>
                <a:lnTo>
                  <a:pt x="4269" y="4173"/>
                </a:lnTo>
                <a:lnTo>
                  <a:pt x="4269" y="3781"/>
                </a:lnTo>
                <a:lnTo>
                  <a:pt x="4138" y="3781"/>
                </a:lnTo>
                <a:lnTo>
                  <a:pt x="4138" y="3196"/>
                </a:lnTo>
                <a:lnTo>
                  <a:pt x="1949" y="3196"/>
                </a:lnTo>
                <a:lnTo>
                  <a:pt x="19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3172309" y="970059"/>
            <a:ext cx="30430" cy="384769"/>
          </a:xfrm>
          <a:custGeom>
            <a:avLst/>
            <a:gdLst/>
            <a:ahLst/>
            <a:cxnLst/>
            <a:rect l="l" t="t" r="r" b="b"/>
            <a:pathLst>
              <a:path w="520" h="6575" extrusionOk="0">
                <a:moveTo>
                  <a:pt x="88" y="1"/>
                </a:moveTo>
                <a:lnTo>
                  <a:pt x="1" y="6575"/>
                </a:lnTo>
                <a:lnTo>
                  <a:pt x="519" y="6575"/>
                </a:lnTo>
                <a:lnTo>
                  <a:pt x="43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2964737" y="1349677"/>
            <a:ext cx="349364" cy="1660388"/>
          </a:xfrm>
          <a:custGeom>
            <a:avLst/>
            <a:gdLst/>
            <a:ahLst/>
            <a:cxnLst/>
            <a:rect l="l" t="t" r="r" b="b"/>
            <a:pathLst>
              <a:path w="5970" h="28373" extrusionOk="0">
                <a:moveTo>
                  <a:pt x="0" y="1"/>
                </a:moveTo>
                <a:lnTo>
                  <a:pt x="0" y="28373"/>
                </a:lnTo>
                <a:lnTo>
                  <a:pt x="5970" y="2837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2964737" y="1349677"/>
            <a:ext cx="349364" cy="139278"/>
          </a:xfrm>
          <a:custGeom>
            <a:avLst/>
            <a:gdLst/>
            <a:ahLst/>
            <a:cxnLst/>
            <a:rect l="l" t="t" r="r" b="b"/>
            <a:pathLst>
              <a:path w="5970" h="2380" extrusionOk="0">
                <a:moveTo>
                  <a:pt x="0" y="1"/>
                </a:moveTo>
                <a:lnTo>
                  <a:pt x="0" y="2380"/>
                </a:lnTo>
                <a:lnTo>
                  <a:pt x="5970" y="2380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3000259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3105244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3210347" y="151926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3000259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3105244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3210347" y="157737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3000259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3105244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3210347" y="16356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3000259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3105244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3210347" y="169389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3000259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3105244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3210347" y="175211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3000259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3105244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3210347" y="18103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3000259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3105244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3210347" y="2081995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3000259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3105244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3210347" y="21401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3000259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3105244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3210347" y="22034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3000259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3105244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3210347" y="22667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3000259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3105244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3210347" y="233000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3000259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3105244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3210347" y="239332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3000259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3105244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3210347" y="24565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3000259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3105244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3210347" y="251984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3000259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3105244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3210347" y="258310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3000259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3105244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3210347" y="26463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3000259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3105244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3210347" y="270968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3000259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3105244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3210347" y="277294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3000259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3105244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3210347" y="283625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3000259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3105244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3210347" y="2899460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2964737" y="1845692"/>
            <a:ext cx="349364" cy="25398"/>
          </a:xfrm>
          <a:custGeom>
            <a:avLst/>
            <a:gdLst/>
            <a:ahLst/>
            <a:cxnLst/>
            <a:rect l="l" t="t" r="r" b="b"/>
            <a:pathLst>
              <a:path w="5970" h="434" extrusionOk="0">
                <a:moveTo>
                  <a:pt x="0" y="1"/>
                </a:moveTo>
                <a:lnTo>
                  <a:pt x="0" y="434"/>
                </a:lnTo>
                <a:lnTo>
                  <a:pt x="5970" y="434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2964737" y="2021252"/>
            <a:ext cx="349364" cy="25339"/>
          </a:xfrm>
          <a:custGeom>
            <a:avLst/>
            <a:gdLst/>
            <a:ahLst/>
            <a:cxnLst/>
            <a:rect l="l" t="t" r="r" b="b"/>
            <a:pathLst>
              <a:path w="5970" h="433" extrusionOk="0">
                <a:moveTo>
                  <a:pt x="0" y="1"/>
                </a:moveTo>
                <a:lnTo>
                  <a:pt x="0" y="433"/>
                </a:lnTo>
                <a:lnTo>
                  <a:pt x="5970" y="43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3105244" y="2961959"/>
            <a:ext cx="67122" cy="48162"/>
          </a:xfrm>
          <a:custGeom>
            <a:avLst/>
            <a:gdLst/>
            <a:ahLst/>
            <a:cxnLst/>
            <a:rect l="l" t="t" r="r" b="b"/>
            <a:pathLst>
              <a:path w="1147" h="823" extrusionOk="0">
                <a:moveTo>
                  <a:pt x="1" y="0"/>
                </a:moveTo>
                <a:lnTo>
                  <a:pt x="1" y="823"/>
                </a:lnTo>
                <a:lnTo>
                  <a:pt x="1147" y="823"/>
                </a:lnTo>
                <a:lnTo>
                  <a:pt x="11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3138776" y="1349677"/>
            <a:ext cx="175326" cy="1660388"/>
          </a:xfrm>
          <a:custGeom>
            <a:avLst/>
            <a:gdLst/>
            <a:ahLst/>
            <a:cxnLst/>
            <a:rect l="l" t="t" r="r" b="b"/>
            <a:pathLst>
              <a:path w="2996" h="28373" extrusionOk="0">
                <a:moveTo>
                  <a:pt x="1" y="1"/>
                </a:moveTo>
                <a:lnTo>
                  <a:pt x="1" y="28373"/>
                </a:lnTo>
                <a:lnTo>
                  <a:pt x="2996" y="28373"/>
                </a:lnTo>
                <a:lnTo>
                  <a:pt x="299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1438117" y="2391273"/>
            <a:ext cx="194696" cy="618030"/>
          </a:xfrm>
          <a:custGeom>
            <a:avLst/>
            <a:gdLst/>
            <a:ahLst/>
            <a:cxnLst/>
            <a:rect l="l" t="t" r="r" b="b"/>
            <a:pathLst>
              <a:path w="3327" h="10561" extrusionOk="0">
                <a:moveTo>
                  <a:pt x="0" y="0"/>
                </a:moveTo>
                <a:lnTo>
                  <a:pt x="0" y="10560"/>
                </a:lnTo>
                <a:lnTo>
                  <a:pt x="3327" y="10560"/>
                </a:lnTo>
                <a:lnTo>
                  <a:pt x="332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2404639" y="1888060"/>
            <a:ext cx="86083" cy="102878"/>
          </a:xfrm>
          <a:custGeom>
            <a:avLst/>
            <a:gdLst/>
            <a:ahLst/>
            <a:cxnLst/>
            <a:rect l="l" t="t" r="r" b="b"/>
            <a:pathLst>
              <a:path w="1471" h="1758" extrusionOk="0">
                <a:moveTo>
                  <a:pt x="0" y="0"/>
                </a:moveTo>
                <a:lnTo>
                  <a:pt x="0" y="1757"/>
                </a:lnTo>
                <a:lnTo>
                  <a:pt x="1471" y="1757"/>
                </a:lnTo>
                <a:lnTo>
                  <a:pt x="14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2382635" y="1975723"/>
            <a:ext cx="128276" cy="963532"/>
          </a:xfrm>
          <a:custGeom>
            <a:avLst/>
            <a:gdLst/>
            <a:ahLst/>
            <a:cxnLst/>
            <a:rect l="l" t="t" r="r" b="b"/>
            <a:pathLst>
              <a:path w="2192" h="16465" extrusionOk="0">
                <a:moveTo>
                  <a:pt x="1" y="0"/>
                </a:moveTo>
                <a:lnTo>
                  <a:pt x="1" y="16464"/>
                </a:lnTo>
                <a:lnTo>
                  <a:pt x="2192" y="16464"/>
                </a:lnTo>
                <a:lnTo>
                  <a:pt x="21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2454732" y="2149469"/>
            <a:ext cx="358201" cy="859717"/>
          </a:xfrm>
          <a:custGeom>
            <a:avLst/>
            <a:gdLst/>
            <a:ahLst/>
            <a:cxnLst/>
            <a:rect l="l" t="t" r="r" b="b"/>
            <a:pathLst>
              <a:path w="6121" h="14691" extrusionOk="0">
                <a:moveTo>
                  <a:pt x="1" y="1"/>
                </a:moveTo>
                <a:lnTo>
                  <a:pt x="1" y="14690"/>
                </a:lnTo>
                <a:lnTo>
                  <a:pt x="6121" y="14690"/>
                </a:lnTo>
                <a:lnTo>
                  <a:pt x="61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2454732" y="2211851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2454732" y="227429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2454732" y="233673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2454732" y="239923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2454732" y="246167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2454732" y="252405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2454732" y="258649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2454732" y="2648877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2454732" y="2711377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2454732" y="2773759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2454732" y="2836258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2454732" y="2898699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2630761" y="2150112"/>
            <a:ext cx="0" cy="747944"/>
          </a:xfrm>
          <a:custGeom>
            <a:avLst/>
            <a:gdLst/>
            <a:ahLst/>
            <a:cxnLst/>
            <a:rect l="l" t="t" r="r" b="b"/>
            <a:pathLst>
              <a:path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2699055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2767348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1" y="1"/>
                </a:moveTo>
                <a:lnTo>
                  <a:pt x="1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>
            <a:off x="2499968" y="2150112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2605422" y="2149469"/>
            <a:ext cx="207629" cy="859717"/>
          </a:xfrm>
          <a:custGeom>
            <a:avLst/>
            <a:gdLst/>
            <a:ahLst/>
            <a:cxnLst/>
            <a:rect l="l" t="t" r="r" b="b"/>
            <a:pathLst>
              <a:path w="3548" h="14691" extrusionOk="0">
                <a:moveTo>
                  <a:pt x="0" y="1"/>
                </a:moveTo>
                <a:lnTo>
                  <a:pt x="0" y="14690"/>
                </a:lnTo>
                <a:lnTo>
                  <a:pt x="3548" y="14690"/>
                </a:lnTo>
                <a:lnTo>
                  <a:pt x="35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1960820" y="1975723"/>
            <a:ext cx="376342" cy="1033522"/>
          </a:xfrm>
          <a:custGeom>
            <a:avLst/>
            <a:gdLst/>
            <a:ahLst/>
            <a:cxnLst/>
            <a:rect l="l" t="t" r="r" b="b"/>
            <a:pathLst>
              <a:path w="6431" h="17661" extrusionOk="0">
                <a:moveTo>
                  <a:pt x="1" y="0"/>
                </a:moveTo>
                <a:lnTo>
                  <a:pt x="1" y="17660"/>
                </a:lnTo>
                <a:lnTo>
                  <a:pt x="6430" y="17660"/>
                </a:lnTo>
                <a:lnTo>
                  <a:pt x="64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1998800" y="1815379"/>
            <a:ext cx="300383" cy="165378"/>
          </a:xfrm>
          <a:custGeom>
            <a:avLst/>
            <a:gdLst/>
            <a:ahLst/>
            <a:cxnLst/>
            <a:rect l="l" t="t" r="r" b="b"/>
            <a:pathLst>
              <a:path w="5133" h="2826" extrusionOk="0">
                <a:moveTo>
                  <a:pt x="0" y="0"/>
                </a:moveTo>
                <a:lnTo>
                  <a:pt x="0" y="2825"/>
                </a:lnTo>
                <a:lnTo>
                  <a:pt x="5133" y="2825"/>
                </a:lnTo>
                <a:lnTo>
                  <a:pt x="51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2036721" y="1710804"/>
            <a:ext cx="224424" cy="109725"/>
          </a:xfrm>
          <a:custGeom>
            <a:avLst/>
            <a:gdLst/>
            <a:ahLst/>
            <a:cxnLst/>
            <a:rect l="l" t="t" r="r" b="b"/>
            <a:pathLst>
              <a:path w="3835" h="1875" extrusionOk="0">
                <a:moveTo>
                  <a:pt x="1" y="1"/>
                </a:moveTo>
                <a:lnTo>
                  <a:pt x="1" y="1874"/>
                </a:lnTo>
                <a:lnTo>
                  <a:pt x="3835" y="1874"/>
                </a:lnTo>
                <a:lnTo>
                  <a:pt x="38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2080553" y="1632972"/>
            <a:ext cx="136761" cy="80992"/>
          </a:xfrm>
          <a:custGeom>
            <a:avLst/>
            <a:gdLst/>
            <a:ahLst/>
            <a:cxnLst/>
            <a:rect l="l" t="t" r="r" b="b"/>
            <a:pathLst>
              <a:path w="2337" h="1384" extrusionOk="0">
                <a:moveTo>
                  <a:pt x="1" y="1"/>
                </a:moveTo>
                <a:lnTo>
                  <a:pt x="1" y="1384"/>
                </a:lnTo>
                <a:lnTo>
                  <a:pt x="2337" y="1384"/>
                </a:lnTo>
                <a:lnTo>
                  <a:pt x="23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1991192" y="2009431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2106829" y="2009431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2222289" y="2009314"/>
            <a:ext cx="79529" cy="55887"/>
          </a:xfrm>
          <a:custGeom>
            <a:avLst/>
            <a:gdLst/>
            <a:ahLst/>
            <a:cxnLst/>
            <a:rect l="l" t="t" r="r" b="b"/>
            <a:pathLst>
              <a:path w="1359" h="955" extrusionOk="0">
                <a:moveTo>
                  <a:pt x="3" y="0"/>
                </a:moveTo>
                <a:lnTo>
                  <a:pt x="1" y="952"/>
                </a:lnTo>
                <a:lnTo>
                  <a:pt x="1357" y="955"/>
                </a:lnTo>
                <a:lnTo>
                  <a:pt x="1359" y="3"/>
                </a:lnTo>
                <a:lnTo>
                  <a:pt x="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2026656" y="1847389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0" y="1"/>
                </a:moveTo>
                <a:lnTo>
                  <a:pt x="0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"/>
          <p:cNvSpPr/>
          <p:nvPr/>
        </p:nvSpPr>
        <p:spPr>
          <a:xfrm>
            <a:off x="2121459" y="1847389"/>
            <a:ext cx="65133" cy="45821"/>
          </a:xfrm>
          <a:custGeom>
            <a:avLst/>
            <a:gdLst/>
            <a:ahLst/>
            <a:cxnLst/>
            <a:rect l="l" t="t" r="r" b="b"/>
            <a:pathLst>
              <a:path w="1113" h="783" extrusionOk="0">
                <a:moveTo>
                  <a:pt x="1" y="1"/>
                </a:moveTo>
                <a:lnTo>
                  <a:pt x="1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2216262" y="1847389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1" y="1"/>
                </a:moveTo>
                <a:lnTo>
                  <a:pt x="1" y="782"/>
                </a:lnTo>
                <a:lnTo>
                  <a:pt x="1114" y="782"/>
                </a:lnTo>
                <a:lnTo>
                  <a:pt x="1114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2055623" y="1720167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3"/>
                </a:lnTo>
                <a:lnTo>
                  <a:pt x="831" y="583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2126433" y="1720167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3"/>
                </a:lnTo>
                <a:lnTo>
                  <a:pt x="833" y="583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2197360" y="1720167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3"/>
                </a:lnTo>
                <a:lnTo>
                  <a:pt x="832" y="583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2055623" y="1769382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4"/>
                </a:lnTo>
                <a:lnTo>
                  <a:pt x="831" y="584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2126433" y="1769382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4"/>
                </a:lnTo>
                <a:lnTo>
                  <a:pt x="833" y="584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2197360" y="1769382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4"/>
                </a:lnTo>
                <a:lnTo>
                  <a:pt x="832" y="584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2026656" y="1911410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0" y="0"/>
                </a:moveTo>
                <a:lnTo>
                  <a:pt x="0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2121459" y="1911410"/>
            <a:ext cx="65133" cy="45763"/>
          </a:xfrm>
          <a:custGeom>
            <a:avLst/>
            <a:gdLst/>
            <a:ahLst/>
            <a:cxnLst/>
            <a:rect l="l" t="t" r="r" b="b"/>
            <a:pathLst>
              <a:path w="1113" h="782" extrusionOk="0">
                <a:moveTo>
                  <a:pt x="1" y="0"/>
                </a:moveTo>
                <a:lnTo>
                  <a:pt x="1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2216262" y="1911410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1" y="0"/>
                </a:moveTo>
                <a:lnTo>
                  <a:pt x="1" y="781"/>
                </a:lnTo>
                <a:lnTo>
                  <a:pt x="1114" y="781"/>
                </a:lnTo>
                <a:lnTo>
                  <a:pt x="1114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1991192" y="2103062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2106829" y="2103062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2222348" y="2103062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1991192" y="219669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2106829" y="2196694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2222348" y="219669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1991192" y="229044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>
            <a:off x="2106829" y="2290443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2222348" y="229044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1991192" y="238401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2106829" y="2384016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222348" y="238401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1991192" y="2477648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2106829" y="2477648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2222348" y="2477648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1991192" y="2571280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2106829" y="2571280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2222348" y="2571280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1991192" y="2664970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2106829" y="2664970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2222348" y="2664970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1991192" y="275866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2106829" y="2758661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2222348" y="275866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1991192" y="285229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2106829" y="2852293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2222348" y="285229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2073062" y="2942530"/>
            <a:ext cx="151859" cy="66771"/>
          </a:xfrm>
          <a:custGeom>
            <a:avLst/>
            <a:gdLst/>
            <a:ahLst/>
            <a:cxnLst/>
            <a:rect l="l" t="t" r="r" b="b"/>
            <a:pathLst>
              <a:path w="2595" h="1141" extrusionOk="0">
                <a:moveTo>
                  <a:pt x="0" y="1"/>
                </a:moveTo>
                <a:lnTo>
                  <a:pt x="0" y="1140"/>
                </a:lnTo>
                <a:lnTo>
                  <a:pt x="2595" y="1140"/>
                </a:lnTo>
                <a:lnTo>
                  <a:pt x="25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2154055" y="1632972"/>
            <a:ext cx="183109" cy="1376273"/>
          </a:xfrm>
          <a:custGeom>
            <a:avLst/>
            <a:gdLst/>
            <a:ahLst/>
            <a:cxnLst/>
            <a:rect l="l" t="t" r="r" b="b"/>
            <a:pathLst>
              <a:path w="3129" h="23518" extrusionOk="0">
                <a:moveTo>
                  <a:pt x="0" y="1"/>
                </a:moveTo>
                <a:lnTo>
                  <a:pt x="0" y="11421"/>
                </a:lnTo>
                <a:lnTo>
                  <a:pt x="0" y="23517"/>
                </a:lnTo>
                <a:lnTo>
                  <a:pt x="3128" y="23517"/>
                </a:lnTo>
                <a:lnTo>
                  <a:pt x="3128" y="5857"/>
                </a:lnTo>
                <a:lnTo>
                  <a:pt x="2480" y="5857"/>
                </a:lnTo>
                <a:lnTo>
                  <a:pt x="2480" y="3117"/>
                </a:lnTo>
                <a:lnTo>
                  <a:pt x="1830" y="3117"/>
                </a:lnTo>
                <a:lnTo>
                  <a:pt x="1830" y="1331"/>
                </a:lnTo>
                <a:lnTo>
                  <a:pt x="1081" y="1331"/>
                </a:lnTo>
                <a:lnTo>
                  <a:pt x="10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"/>
          <p:cNvSpPr/>
          <p:nvPr/>
        </p:nvSpPr>
        <p:spPr>
          <a:xfrm>
            <a:off x="1314580" y="2615111"/>
            <a:ext cx="168713" cy="74320"/>
          </a:xfrm>
          <a:custGeom>
            <a:avLst/>
            <a:gdLst/>
            <a:ahLst/>
            <a:cxnLst/>
            <a:rect l="l" t="t" r="r" b="b"/>
            <a:pathLst>
              <a:path w="2883" h="1270" extrusionOk="0">
                <a:moveTo>
                  <a:pt x="0" y="1"/>
                </a:moveTo>
                <a:lnTo>
                  <a:pt x="0" y="1270"/>
                </a:lnTo>
                <a:lnTo>
                  <a:pt x="2883" y="1270"/>
                </a:lnTo>
                <a:lnTo>
                  <a:pt x="28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1347527" y="2625352"/>
            <a:ext cx="102878" cy="64196"/>
          </a:xfrm>
          <a:custGeom>
            <a:avLst/>
            <a:gdLst/>
            <a:ahLst/>
            <a:cxnLst/>
            <a:rect l="l" t="t" r="r" b="b"/>
            <a:pathLst>
              <a:path w="1758" h="1097" extrusionOk="0">
                <a:moveTo>
                  <a:pt x="0" y="1"/>
                </a:moveTo>
                <a:lnTo>
                  <a:pt x="0" y="1097"/>
                </a:lnTo>
                <a:lnTo>
                  <a:pt x="1758" y="1097"/>
                </a:lnTo>
                <a:lnTo>
                  <a:pt x="17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1252139" y="2684399"/>
            <a:ext cx="293653" cy="327419"/>
          </a:xfrm>
          <a:custGeom>
            <a:avLst/>
            <a:gdLst/>
            <a:ahLst/>
            <a:cxnLst/>
            <a:rect l="l" t="t" r="r" b="b"/>
            <a:pathLst>
              <a:path w="5018" h="5595" extrusionOk="0">
                <a:moveTo>
                  <a:pt x="0" y="1"/>
                </a:moveTo>
                <a:lnTo>
                  <a:pt x="0" y="5594"/>
                </a:lnTo>
                <a:lnTo>
                  <a:pt x="5018" y="5594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1261385" y="2691948"/>
            <a:ext cx="275161" cy="228755"/>
          </a:xfrm>
          <a:custGeom>
            <a:avLst/>
            <a:gdLst/>
            <a:ahLst/>
            <a:cxnLst/>
            <a:rect l="l" t="t" r="r" b="b"/>
            <a:pathLst>
              <a:path w="4702" h="3909" extrusionOk="0">
                <a:moveTo>
                  <a:pt x="1" y="1"/>
                </a:moveTo>
                <a:lnTo>
                  <a:pt x="1" y="3908"/>
                </a:lnTo>
                <a:lnTo>
                  <a:pt x="4701" y="3908"/>
                </a:lnTo>
                <a:lnTo>
                  <a:pt x="47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1274143" y="2709680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231" y="0"/>
                </a:moveTo>
                <a:cubicBezTo>
                  <a:pt x="104" y="0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5"/>
                  <a:pt x="4163" y="0"/>
                  <a:pt x="40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1274143" y="2749356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3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1274143" y="2789033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4039" y="0"/>
                </a:moveTo>
                <a:cubicBezTo>
                  <a:pt x="4038" y="0"/>
                  <a:pt x="4038" y="0"/>
                  <a:pt x="4037" y="0"/>
                </a:cubicBezTo>
                <a:lnTo>
                  <a:pt x="231" y="0"/>
                </a:lnTo>
                <a:cubicBezTo>
                  <a:pt x="104" y="0"/>
                  <a:pt x="1" y="103"/>
                  <a:pt x="1" y="230"/>
                </a:cubicBezTo>
                <a:cubicBezTo>
                  <a:pt x="1" y="357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8"/>
                  <a:pt x="4267" y="230"/>
                </a:cubicBezTo>
                <a:cubicBezTo>
                  <a:pt x="4267" y="103"/>
                  <a:pt x="4164" y="0"/>
                  <a:pt x="40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1274143" y="2828709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4039" y="1"/>
                </a:moveTo>
                <a:cubicBezTo>
                  <a:pt x="4038" y="1"/>
                  <a:pt x="4038" y="1"/>
                  <a:pt x="4037" y="1"/>
                </a:cubicBezTo>
                <a:lnTo>
                  <a:pt x="231" y="1"/>
                </a:ln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4" y="1"/>
                  <a:pt x="40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"/>
          <p:cNvSpPr/>
          <p:nvPr/>
        </p:nvSpPr>
        <p:spPr>
          <a:xfrm>
            <a:off x="1274143" y="2868269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1359641" y="2939195"/>
            <a:ext cx="78534" cy="72565"/>
          </a:xfrm>
          <a:custGeom>
            <a:avLst/>
            <a:gdLst/>
            <a:ahLst/>
            <a:cxnLst/>
            <a:rect l="l" t="t" r="r" b="b"/>
            <a:pathLst>
              <a:path w="1342" h="1240" extrusionOk="0">
                <a:moveTo>
                  <a:pt x="1" y="0"/>
                </a:moveTo>
                <a:lnTo>
                  <a:pt x="1" y="1239"/>
                </a:lnTo>
                <a:lnTo>
                  <a:pt x="1341" y="1239"/>
                </a:lnTo>
                <a:lnTo>
                  <a:pt x="1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1398849" y="2615170"/>
            <a:ext cx="146944" cy="396590"/>
          </a:xfrm>
          <a:custGeom>
            <a:avLst/>
            <a:gdLst/>
            <a:ahLst/>
            <a:cxnLst/>
            <a:rect l="l" t="t" r="r" b="b"/>
            <a:pathLst>
              <a:path w="2511" h="6777" extrusionOk="0">
                <a:moveTo>
                  <a:pt x="1" y="1"/>
                </a:moveTo>
                <a:lnTo>
                  <a:pt x="1" y="6776"/>
                </a:lnTo>
                <a:lnTo>
                  <a:pt x="2511" y="6776"/>
                </a:lnTo>
                <a:lnTo>
                  <a:pt x="2511" y="1184"/>
                </a:lnTo>
                <a:lnTo>
                  <a:pt x="1444" y="1184"/>
                </a:lnTo>
                <a:lnTo>
                  <a:pt x="14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1570197" y="2159593"/>
            <a:ext cx="511348" cy="852168"/>
          </a:xfrm>
          <a:custGeom>
            <a:avLst/>
            <a:gdLst/>
            <a:ahLst/>
            <a:cxnLst/>
            <a:rect l="l" t="t" r="r" b="b"/>
            <a:pathLst>
              <a:path w="8738" h="14562" extrusionOk="0">
                <a:moveTo>
                  <a:pt x="0" y="0"/>
                </a:moveTo>
                <a:lnTo>
                  <a:pt x="0" y="14561"/>
                </a:lnTo>
                <a:lnTo>
                  <a:pt x="8737" y="14561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1570197" y="2159593"/>
            <a:ext cx="511348" cy="761111"/>
          </a:xfrm>
          <a:custGeom>
            <a:avLst/>
            <a:gdLst/>
            <a:ahLst/>
            <a:cxnLst/>
            <a:rect l="l" t="t" r="r" b="b"/>
            <a:pathLst>
              <a:path w="8738" h="13006" extrusionOk="0">
                <a:moveTo>
                  <a:pt x="0" y="0"/>
                </a:moveTo>
                <a:lnTo>
                  <a:pt x="0" y="13005"/>
                </a:lnTo>
                <a:lnTo>
                  <a:pt x="8737" y="13005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1603144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>
            <a:off x="1680918" y="218241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1758750" y="218241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1836582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1914414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1992246" y="218241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1603144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/>
          <p:nvPr/>
        </p:nvSpPr>
        <p:spPr>
          <a:xfrm>
            <a:off x="1680918" y="270529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1758750" y="270529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1836582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"/>
          <p:cNvSpPr/>
          <p:nvPr/>
        </p:nvSpPr>
        <p:spPr>
          <a:xfrm>
            <a:off x="1914414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1992246" y="270529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1603144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1680918" y="275848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1758750" y="2758485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1836582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1914414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1992246" y="2758485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1603144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1680918" y="281162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1758750" y="2811621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"/>
          <p:cNvSpPr/>
          <p:nvPr/>
        </p:nvSpPr>
        <p:spPr>
          <a:xfrm>
            <a:off x="1836582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1914414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1992246" y="2811621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1603144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1680918" y="2864757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1758750" y="2864757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1836582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1914414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5"/>
          <p:cNvSpPr/>
          <p:nvPr/>
        </p:nvSpPr>
        <p:spPr>
          <a:xfrm>
            <a:off x="1992246" y="2864757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1603144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2" y="7254"/>
                </a:cubicBezTo>
                <a:lnTo>
                  <a:pt x="1015" y="7254"/>
                </a:lnTo>
                <a:cubicBezTo>
                  <a:pt x="1015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>
            <a:off x="1603085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>
            <a:off x="1603085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>
            <a:off x="1603085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/>
          <p:nvPr/>
        </p:nvSpPr>
        <p:spPr>
          <a:xfrm>
            <a:off x="1603085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/>
          <p:nvPr/>
        </p:nvSpPr>
        <p:spPr>
          <a:xfrm>
            <a:off x="1603085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1603085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1603085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"/>
          <p:cNvSpPr/>
          <p:nvPr/>
        </p:nvSpPr>
        <p:spPr>
          <a:xfrm>
            <a:off x="1603085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1603085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1680918" y="2246378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>
            <a:off x="1680918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>
            <a:off x="1680918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>
            <a:off x="1680918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5"/>
          <p:cNvSpPr/>
          <p:nvPr/>
        </p:nvSpPr>
        <p:spPr>
          <a:xfrm>
            <a:off x="1680918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5"/>
          <p:cNvSpPr/>
          <p:nvPr/>
        </p:nvSpPr>
        <p:spPr>
          <a:xfrm>
            <a:off x="1680918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1680918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1680918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1680918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1680918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1758750" y="2246378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"/>
          <p:cNvSpPr/>
          <p:nvPr/>
        </p:nvSpPr>
        <p:spPr>
          <a:xfrm>
            <a:off x="1758750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1758750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1758750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1758750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"/>
          <p:cNvSpPr/>
          <p:nvPr/>
        </p:nvSpPr>
        <p:spPr>
          <a:xfrm>
            <a:off x="1758750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5"/>
          <p:cNvSpPr/>
          <p:nvPr/>
        </p:nvSpPr>
        <p:spPr>
          <a:xfrm>
            <a:off x="1758750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"/>
          <p:cNvSpPr/>
          <p:nvPr/>
        </p:nvSpPr>
        <p:spPr>
          <a:xfrm>
            <a:off x="1758750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"/>
          <p:cNvSpPr/>
          <p:nvPr/>
        </p:nvSpPr>
        <p:spPr>
          <a:xfrm>
            <a:off x="1758750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"/>
          <p:cNvSpPr/>
          <p:nvPr/>
        </p:nvSpPr>
        <p:spPr>
          <a:xfrm>
            <a:off x="1758750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5"/>
          <p:cNvSpPr/>
          <p:nvPr/>
        </p:nvSpPr>
        <p:spPr>
          <a:xfrm>
            <a:off x="1836582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1836582" y="228026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1836582" y="232497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>
            <a:off x="1836582" y="236962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>
            <a:off x="1836582" y="241444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1836582" y="245909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1836582" y="250374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1836582" y="254857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>
            <a:off x="1836582" y="2593225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>
            <a:off x="1836582" y="263799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>
            <a:off x="1914414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1914414" y="228026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"/>
          <p:cNvSpPr/>
          <p:nvPr/>
        </p:nvSpPr>
        <p:spPr>
          <a:xfrm>
            <a:off x="1914414" y="232497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1914414" y="236962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1914414" y="241444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>
            <a:off x="1914414" y="245909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>
            <a:off x="1914414" y="250374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1914414" y="254857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1914414" y="2593225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1914414" y="263799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1992246" y="2246378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>
            <a:off x="1992187" y="228026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>
            <a:off x="1992187" y="232497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1992187" y="236962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1992187" y="241444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>
            <a:off x="1992187" y="245909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1992187" y="250374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1992187" y="254857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1992187" y="2593225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1992187" y="263799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>
            <a:off x="1772677" y="2955990"/>
            <a:ext cx="106331" cy="55770"/>
          </a:xfrm>
          <a:custGeom>
            <a:avLst/>
            <a:gdLst/>
            <a:ahLst/>
            <a:cxnLst/>
            <a:rect l="l" t="t" r="r" b="b"/>
            <a:pathLst>
              <a:path w="1817" h="953" extrusionOk="0">
                <a:moveTo>
                  <a:pt x="1" y="1"/>
                </a:moveTo>
                <a:lnTo>
                  <a:pt x="1" y="952"/>
                </a:lnTo>
                <a:lnTo>
                  <a:pt x="1817" y="952"/>
                </a:lnTo>
                <a:lnTo>
                  <a:pt x="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1570197" y="2686857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1570197" y="2230402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1825814" y="2158773"/>
            <a:ext cx="255674" cy="852988"/>
          </a:xfrm>
          <a:custGeom>
            <a:avLst/>
            <a:gdLst/>
            <a:ahLst/>
            <a:cxnLst/>
            <a:rect l="l" t="t" r="r" b="b"/>
            <a:pathLst>
              <a:path w="4369" h="14576" extrusionOk="0">
                <a:moveTo>
                  <a:pt x="0" y="0"/>
                </a:moveTo>
                <a:lnTo>
                  <a:pt x="0" y="14575"/>
                </a:lnTo>
                <a:lnTo>
                  <a:pt x="4368" y="14575"/>
                </a:lnTo>
                <a:lnTo>
                  <a:pt x="43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>
            <a:off x="2205552" y="2369621"/>
            <a:ext cx="324025" cy="642140"/>
          </a:xfrm>
          <a:custGeom>
            <a:avLst/>
            <a:gdLst/>
            <a:ahLst/>
            <a:cxnLst/>
            <a:rect l="l" t="t" r="r" b="b"/>
            <a:pathLst>
              <a:path w="5537" h="10973" extrusionOk="0">
                <a:moveTo>
                  <a:pt x="0" y="1"/>
                </a:moveTo>
                <a:lnTo>
                  <a:pt x="0" y="10972"/>
                </a:lnTo>
                <a:lnTo>
                  <a:pt x="5537" y="10972"/>
                </a:lnTo>
                <a:lnTo>
                  <a:pt x="5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2227439" y="241269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1"/>
                </a:lnTo>
                <a:lnTo>
                  <a:pt x="4845" y="621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2227439" y="2459917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>
            <a:off x="2227439" y="250720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>
            <a:off x="2227439" y="2554485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2227439" y="2601652"/>
            <a:ext cx="283529" cy="36399"/>
          </a:xfrm>
          <a:custGeom>
            <a:avLst/>
            <a:gdLst/>
            <a:ahLst/>
            <a:cxnLst/>
            <a:rect l="l" t="t" r="r" b="b"/>
            <a:pathLst>
              <a:path w="4845" h="622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2227439" y="2648877"/>
            <a:ext cx="283529" cy="36458"/>
          </a:xfrm>
          <a:custGeom>
            <a:avLst/>
            <a:gdLst/>
            <a:ahLst/>
            <a:cxnLst/>
            <a:rect l="l" t="t" r="r" b="b"/>
            <a:pathLst>
              <a:path w="4845" h="623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/>
          <p:nvPr/>
        </p:nvSpPr>
        <p:spPr>
          <a:xfrm>
            <a:off x="2227439" y="2696162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5"/>
          <p:cNvSpPr/>
          <p:nvPr/>
        </p:nvSpPr>
        <p:spPr>
          <a:xfrm>
            <a:off x="2227439" y="2743446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2227439" y="2790671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2227439" y="2837955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2237095" y="2916313"/>
            <a:ext cx="52024" cy="52024"/>
          </a:xfrm>
          <a:custGeom>
            <a:avLst/>
            <a:gdLst/>
            <a:ahLst/>
            <a:cxnLst/>
            <a:rect l="l" t="t" r="r" b="b"/>
            <a:pathLst>
              <a:path w="889" h="889" extrusionOk="0">
                <a:moveTo>
                  <a:pt x="5" y="1"/>
                </a:moveTo>
                <a:cubicBezTo>
                  <a:pt x="2" y="1"/>
                  <a:pt x="1" y="4"/>
                  <a:pt x="1" y="5"/>
                </a:cubicBezTo>
                <a:lnTo>
                  <a:pt x="1" y="885"/>
                </a:lnTo>
                <a:cubicBezTo>
                  <a:pt x="1" y="888"/>
                  <a:pt x="4" y="889"/>
                  <a:pt x="5" y="889"/>
                </a:cubicBezTo>
                <a:lnTo>
                  <a:pt x="885" y="889"/>
                </a:lnTo>
                <a:cubicBezTo>
                  <a:pt x="886" y="889"/>
                  <a:pt x="887" y="888"/>
                  <a:pt x="889" y="885"/>
                </a:cubicBezTo>
                <a:lnTo>
                  <a:pt x="889" y="5"/>
                </a:lnTo>
                <a:cubicBezTo>
                  <a:pt x="889" y="3"/>
                  <a:pt x="886" y="1"/>
                  <a:pt x="8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5"/>
          <p:cNvSpPr/>
          <p:nvPr/>
        </p:nvSpPr>
        <p:spPr>
          <a:xfrm>
            <a:off x="2445954" y="2916313"/>
            <a:ext cx="51966" cy="52024"/>
          </a:xfrm>
          <a:custGeom>
            <a:avLst/>
            <a:gdLst/>
            <a:ahLst/>
            <a:cxnLst/>
            <a:rect l="l" t="t" r="r" b="b"/>
            <a:pathLst>
              <a:path w="888" h="889" extrusionOk="0">
                <a:moveTo>
                  <a:pt x="4" y="1"/>
                </a:moveTo>
                <a:cubicBezTo>
                  <a:pt x="1" y="1"/>
                  <a:pt x="0" y="4"/>
                  <a:pt x="0" y="5"/>
                </a:cubicBezTo>
                <a:lnTo>
                  <a:pt x="0" y="885"/>
                </a:lnTo>
                <a:cubicBezTo>
                  <a:pt x="0" y="888"/>
                  <a:pt x="2" y="889"/>
                  <a:pt x="4" y="889"/>
                </a:cubicBezTo>
                <a:lnTo>
                  <a:pt x="883" y="889"/>
                </a:lnTo>
                <a:cubicBezTo>
                  <a:pt x="886" y="889"/>
                  <a:pt x="887" y="888"/>
                  <a:pt x="888" y="885"/>
                </a:cubicBezTo>
                <a:lnTo>
                  <a:pt x="888" y="5"/>
                </a:lnTo>
                <a:cubicBezTo>
                  <a:pt x="888" y="3"/>
                  <a:pt x="886" y="1"/>
                  <a:pt x="883" y="1"/>
                </a:cubicBezTo>
                <a:close/>
              </a:path>
            </a:pathLst>
          </a:custGeom>
          <a:solidFill>
            <a:srgbClr val="C5F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2322710" y="2933284"/>
            <a:ext cx="89536" cy="78475"/>
          </a:xfrm>
          <a:custGeom>
            <a:avLst/>
            <a:gdLst/>
            <a:ahLst/>
            <a:cxnLst/>
            <a:rect l="l" t="t" r="r" b="b"/>
            <a:pathLst>
              <a:path w="1530" h="1341" extrusionOk="0">
                <a:moveTo>
                  <a:pt x="1" y="0"/>
                </a:moveTo>
                <a:lnTo>
                  <a:pt x="1" y="1340"/>
                </a:lnTo>
                <a:lnTo>
                  <a:pt x="1529" y="1340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2186943" y="2368860"/>
            <a:ext cx="361185" cy="22472"/>
          </a:xfrm>
          <a:custGeom>
            <a:avLst/>
            <a:gdLst/>
            <a:ahLst/>
            <a:cxnLst/>
            <a:rect l="l" t="t" r="r" b="b"/>
            <a:pathLst>
              <a:path w="6172" h="384" extrusionOk="0">
                <a:moveTo>
                  <a:pt x="0" y="0"/>
                </a:moveTo>
                <a:lnTo>
                  <a:pt x="0" y="383"/>
                </a:lnTo>
                <a:lnTo>
                  <a:pt x="6172" y="383"/>
                </a:lnTo>
                <a:lnTo>
                  <a:pt x="6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2369117" y="2368860"/>
            <a:ext cx="178954" cy="644656"/>
          </a:xfrm>
          <a:custGeom>
            <a:avLst/>
            <a:gdLst/>
            <a:ahLst/>
            <a:cxnLst/>
            <a:rect l="l" t="t" r="r" b="b"/>
            <a:pathLst>
              <a:path w="3058" h="11016" extrusionOk="0">
                <a:moveTo>
                  <a:pt x="3058" y="0"/>
                </a:moveTo>
                <a:lnTo>
                  <a:pt x="1" y="15"/>
                </a:lnTo>
                <a:lnTo>
                  <a:pt x="1" y="11015"/>
                </a:lnTo>
                <a:lnTo>
                  <a:pt x="2741" y="11015"/>
                </a:lnTo>
                <a:lnTo>
                  <a:pt x="2741" y="383"/>
                </a:lnTo>
                <a:lnTo>
                  <a:pt x="3058" y="383"/>
                </a:lnTo>
                <a:lnTo>
                  <a:pt x="30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2806732" y="1799403"/>
            <a:ext cx="207395" cy="197681"/>
          </a:xfrm>
          <a:custGeom>
            <a:avLst/>
            <a:gdLst/>
            <a:ahLst/>
            <a:cxnLst/>
            <a:rect l="l" t="t" r="r" b="b"/>
            <a:pathLst>
              <a:path w="3544" h="3378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3373"/>
                </a:lnTo>
                <a:cubicBezTo>
                  <a:pt x="0" y="3376"/>
                  <a:pt x="1" y="3377"/>
                  <a:pt x="3" y="3377"/>
                </a:cubicBezTo>
                <a:lnTo>
                  <a:pt x="3540" y="3377"/>
                </a:lnTo>
                <a:cubicBezTo>
                  <a:pt x="3542" y="3377"/>
                  <a:pt x="3543" y="3376"/>
                  <a:pt x="3543" y="3373"/>
                </a:cubicBezTo>
                <a:lnTo>
                  <a:pt x="3543" y="5"/>
                </a:lnTo>
                <a:cubicBezTo>
                  <a:pt x="3543" y="2"/>
                  <a:pt x="3542" y="1"/>
                  <a:pt x="3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"/>
          <p:cNvSpPr/>
          <p:nvPr/>
        </p:nvSpPr>
        <p:spPr>
          <a:xfrm>
            <a:off x="2726910" y="1885017"/>
            <a:ext cx="367037" cy="1126744"/>
          </a:xfrm>
          <a:custGeom>
            <a:avLst/>
            <a:gdLst/>
            <a:ahLst/>
            <a:cxnLst/>
            <a:rect l="l" t="t" r="r" b="b"/>
            <a:pathLst>
              <a:path w="6272" h="19254" extrusionOk="0">
                <a:moveTo>
                  <a:pt x="2083" y="0"/>
                </a:moveTo>
                <a:lnTo>
                  <a:pt x="2083" y="237"/>
                </a:lnTo>
                <a:lnTo>
                  <a:pt x="0" y="237"/>
                </a:lnTo>
                <a:lnTo>
                  <a:pt x="0" y="19253"/>
                </a:lnTo>
                <a:lnTo>
                  <a:pt x="6271" y="19253"/>
                </a:lnTo>
                <a:lnTo>
                  <a:pt x="6271" y="237"/>
                </a:lnTo>
                <a:lnTo>
                  <a:pt x="4188" y="237"/>
                </a:lnTo>
                <a:lnTo>
                  <a:pt x="41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2726910" y="2883484"/>
            <a:ext cx="367037" cy="128276"/>
          </a:xfrm>
          <a:custGeom>
            <a:avLst/>
            <a:gdLst/>
            <a:ahLst/>
            <a:cxnLst/>
            <a:rect l="l" t="t" r="r" b="b"/>
            <a:pathLst>
              <a:path w="6272" h="2192" extrusionOk="0">
                <a:moveTo>
                  <a:pt x="0" y="1"/>
                </a:moveTo>
                <a:lnTo>
                  <a:pt x="0" y="2191"/>
                </a:lnTo>
                <a:lnTo>
                  <a:pt x="6271" y="2191"/>
                </a:lnTo>
                <a:lnTo>
                  <a:pt x="62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2848808" y="192843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2848808" y="197572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2848808" y="202289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5"/>
          <p:cNvSpPr/>
          <p:nvPr/>
        </p:nvSpPr>
        <p:spPr>
          <a:xfrm>
            <a:off x="2848808" y="207011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5"/>
          <p:cNvSpPr/>
          <p:nvPr/>
        </p:nvSpPr>
        <p:spPr>
          <a:xfrm>
            <a:off x="2848808" y="211745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5"/>
          <p:cNvSpPr/>
          <p:nvPr/>
        </p:nvSpPr>
        <p:spPr>
          <a:xfrm>
            <a:off x="2848808" y="2164684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2848808" y="2211851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2848808" y="225907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>
            <a:off x="2848808" y="230641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"/>
          <p:cNvSpPr/>
          <p:nvPr/>
        </p:nvSpPr>
        <p:spPr>
          <a:xfrm>
            <a:off x="2848808" y="235364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2848808" y="240087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5"/>
          <p:cNvSpPr/>
          <p:nvPr/>
        </p:nvSpPr>
        <p:spPr>
          <a:xfrm>
            <a:off x="2848808" y="2448154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5"/>
          <p:cNvSpPr/>
          <p:nvPr/>
        </p:nvSpPr>
        <p:spPr>
          <a:xfrm>
            <a:off x="2848808" y="249538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5"/>
          <p:cNvSpPr/>
          <p:nvPr/>
        </p:nvSpPr>
        <p:spPr>
          <a:xfrm>
            <a:off x="2848808" y="254260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5"/>
          <p:cNvSpPr/>
          <p:nvPr/>
        </p:nvSpPr>
        <p:spPr>
          <a:xfrm>
            <a:off x="2848808" y="258988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5"/>
          <p:cNvSpPr/>
          <p:nvPr/>
        </p:nvSpPr>
        <p:spPr>
          <a:xfrm>
            <a:off x="2848808" y="263711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5"/>
          <p:cNvSpPr/>
          <p:nvPr/>
        </p:nvSpPr>
        <p:spPr>
          <a:xfrm>
            <a:off x="2848808" y="268439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"/>
          <p:cNvSpPr/>
          <p:nvPr/>
        </p:nvSpPr>
        <p:spPr>
          <a:xfrm>
            <a:off x="2848808" y="2731625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5"/>
          <p:cNvSpPr/>
          <p:nvPr/>
        </p:nvSpPr>
        <p:spPr>
          <a:xfrm>
            <a:off x="2848808" y="2778850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"/>
          <p:cNvSpPr/>
          <p:nvPr/>
        </p:nvSpPr>
        <p:spPr>
          <a:xfrm>
            <a:off x="2848808" y="282607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5"/>
          <p:cNvSpPr/>
          <p:nvPr/>
        </p:nvSpPr>
        <p:spPr>
          <a:xfrm>
            <a:off x="2971993" y="194365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"/>
          <p:cNvSpPr/>
          <p:nvPr/>
        </p:nvSpPr>
        <p:spPr>
          <a:xfrm>
            <a:off x="2971993" y="199088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5"/>
          <p:cNvSpPr/>
          <p:nvPr/>
        </p:nvSpPr>
        <p:spPr>
          <a:xfrm>
            <a:off x="2971993" y="203810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"/>
          <p:cNvSpPr/>
          <p:nvPr/>
        </p:nvSpPr>
        <p:spPr>
          <a:xfrm>
            <a:off x="2971993" y="208533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5"/>
          <p:cNvSpPr/>
          <p:nvPr/>
        </p:nvSpPr>
        <p:spPr>
          <a:xfrm>
            <a:off x="2971993" y="213267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5"/>
          <p:cNvSpPr/>
          <p:nvPr/>
        </p:nvSpPr>
        <p:spPr>
          <a:xfrm>
            <a:off x="2971993" y="2179899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2971993" y="2227066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2971993" y="2274292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"/>
          <p:cNvSpPr/>
          <p:nvPr/>
        </p:nvSpPr>
        <p:spPr>
          <a:xfrm>
            <a:off x="2971993" y="232163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5"/>
          <p:cNvSpPr/>
          <p:nvPr/>
        </p:nvSpPr>
        <p:spPr>
          <a:xfrm>
            <a:off x="2971993" y="236886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5"/>
          <p:cNvSpPr/>
          <p:nvPr/>
        </p:nvSpPr>
        <p:spPr>
          <a:xfrm>
            <a:off x="2971993" y="241602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5"/>
          <p:cNvSpPr/>
          <p:nvPr/>
        </p:nvSpPr>
        <p:spPr>
          <a:xfrm>
            <a:off x="2971993" y="246331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5"/>
          <p:cNvSpPr/>
          <p:nvPr/>
        </p:nvSpPr>
        <p:spPr>
          <a:xfrm>
            <a:off x="2971993" y="251059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5"/>
          <p:cNvSpPr/>
          <p:nvPr/>
        </p:nvSpPr>
        <p:spPr>
          <a:xfrm>
            <a:off x="2971993" y="255782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2971993" y="2605046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"/>
          <p:cNvSpPr/>
          <p:nvPr/>
        </p:nvSpPr>
        <p:spPr>
          <a:xfrm>
            <a:off x="2971993" y="265233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2971993" y="269961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5"/>
          <p:cNvSpPr/>
          <p:nvPr/>
        </p:nvSpPr>
        <p:spPr>
          <a:xfrm>
            <a:off x="2971993" y="274678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5"/>
          <p:cNvSpPr/>
          <p:nvPr/>
        </p:nvSpPr>
        <p:spPr>
          <a:xfrm>
            <a:off x="2971993" y="279406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"/>
          <p:cNvSpPr/>
          <p:nvPr/>
        </p:nvSpPr>
        <p:spPr>
          <a:xfrm>
            <a:off x="2971993" y="2841291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5"/>
          <p:cNvSpPr/>
          <p:nvPr/>
        </p:nvSpPr>
        <p:spPr>
          <a:xfrm>
            <a:off x="2726910" y="194365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5"/>
          <p:cNvSpPr/>
          <p:nvPr/>
        </p:nvSpPr>
        <p:spPr>
          <a:xfrm>
            <a:off x="2726910" y="199088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5"/>
          <p:cNvSpPr/>
          <p:nvPr/>
        </p:nvSpPr>
        <p:spPr>
          <a:xfrm>
            <a:off x="2726910" y="203810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5"/>
          <p:cNvSpPr/>
          <p:nvPr/>
        </p:nvSpPr>
        <p:spPr>
          <a:xfrm>
            <a:off x="2726910" y="208533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5"/>
          <p:cNvSpPr/>
          <p:nvPr/>
        </p:nvSpPr>
        <p:spPr>
          <a:xfrm>
            <a:off x="2726910" y="213267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2726910" y="2179899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5"/>
          <p:cNvSpPr/>
          <p:nvPr/>
        </p:nvSpPr>
        <p:spPr>
          <a:xfrm>
            <a:off x="2726910" y="2227066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"/>
          <p:cNvSpPr/>
          <p:nvPr/>
        </p:nvSpPr>
        <p:spPr>
          <a:xfrm>
            <a:off x="2726910" y="2274292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5"/>
          <p:cNvSpPr/>
          <p:nvPr/>
        </p:nvSpPr>
        <p:spPr>
          <a:xfrm>
            <a:off x="2726910" y="232163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"/>
          <p:cNvSpPr/>
          <p:nvPr/>
        </p:nvSpPr>
        <p:spPr>
          <a:xfrm>
            <a:off x="2726910" y="236886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"/>
          <p:cNvSpPr/>
          <p:nvPr/>
        </p:nvSpPr>
        <p:spPr>
          <a:xfrm>
            <a:off x="2726910" y="241602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5"/>
          <p:cNvSpPr/>
          <p:nvPr/>
        </p:nvSpPr>
        <p:spPr>
          <a:xfrm>
            <a:off x="2726910" y="246331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5"/>
          <p:cNvSpPr/>
          <p:nvPr/>
        </p:nvSpPr>
        <p:spPr>
          <a:xfrm>
            <a:off x="2726910" y="251059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5"/>
          <p:cNvSpPr/>
          <p:nvPr/>
        </p:nvSpPr>
        <p:spPr>
          <a:xfrm>
            <a:off x="2726910" y="255782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5"/>
          <p:cNvSpPr/>
          <p:nvPr/>
        </p:nvSpPr>
        <p:spPr>
          <a:xfrm>
            <a:off x="2726910" y="2605046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5"/>
          <p:cNvSpPr/>
          <p:nvPr/>
        </p:nvSpPr>
        <p:spPr>
          <a:xfrm>
            <a:off x="2726910" y="265233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"/>
          <p:cNvSpPr/>
          <p:nvPr/>
        </p:nvSpPr>
        <p:spPr>
          <a:xfrm>
            <a:off x="2726910" y="269961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2726910" y="274678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"/>
          <p:cNvSpPr/>
          <p:nvPr/>
        </p:nvSpPr>
        <p:spPr>
          <a:xfrm>
            <a:off x="2726910" y="279406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5"/>
          <p:cNvSpPr/>
          <p:nvPr/>
        </p:nvSpPr>
        <p:spPr>
          <a:xfrm>
            <a:off x="2726910" y="2841291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5"/>
          <p:cNvSpPr/>
          <p:nvPr/>
        </p:nvSpPr>
        <p:spPr>
          <a:xfrm>
            <a:off x="2799417" y="2934864"/>
            <a:ext cx="222025" cy="76895"/>
          </a:xfrm>
          <a:custGeom>
            <a:avLst/>
            <a:gdLst/>
            <a:ahLst/>
            <a:cxnLst/>
            <a:rect l="l" t="t" r="r" b="b"/>
            <a:pathLst>
              <a:path w="3794" h="1314" extrusionOk="0">
                <a:moveTo>
                  <a:pt x="0" y="1"/>
                </a:moveTo>
                <a:lnTo>
                  <a:pt x="0" y="1313"/>
                </a:lnTo>
                <a:lnTo>
                  <a:pt x="3793" y="1313"/>
                </a:lnTo>
                <a:lnTo>
                  <a:pt x="37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5"/>
          <p:cNvSpPr/>
          <p:nvPr/>
        </p:nvSpPr>
        <p:spPr>
          <a:xfrm>
            <a:off x="2848808" y="1870914"/>
            <a:ext cx="59" cy="1012630"/>
          </a:xfrm>
          <a:custGeom>
            <a:avLst/>
            <a:gdLst/>
            <a:ahLst/>
            <a:cxnLst/>
            <a:rect l="l" t="t" r="r" b="b"/>
            <a:pathLst>
              <a:path w="1" h="17304" fill="none" extrusionOk="0">
                <a:moveTo>
                  <a:pt x="0" y="1"/>
                </a:moveTo>
                <a:lnTo>
                  <a:pt x="0" y="17304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"/>
          <p:cNvSpPr/>
          <p:nvPr/>
        </p:nvSpPr>
        <p:spPr>
          <a:xfrm>
            <a:off x="2971993" y="1871031"/>
            <a:ext cx="59" cy="1012513"/>
          </a:xfrm>
          <a:custGeom>
            <a:avLst/>
            <a:gdLst/>
            <a:ahLst/>
            <a:cxnLst/>
            <a:rect l="l" t="t" r="r" b="b"/>
            <a:pathLst>
              <a:path w="1" h="17302" fill="none" extrusionOk="0">
                <a:moveTo>
                  <a:pt x="0" y="1"/>
                </a:moveTo>
                <a:lnTo>
                  <a:pt x="0" y="17302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2904051" y="1799286"/>
            <a:ext cx="189897" cy="1212476"/>
          </a:xfrm>
          <a:custGeom>
            <a:avLst/>
            <a:gdLst/>
            <a:ahLst/>
            <a:cxnLst/>
            <a:rect l="l" t="t" r="r" b="b"/>
            <a:pathLst>
              <a:path w="3245" h="20719" extrusionOk="0">
                <a:moveTo>
                  <a:pt x="1" y="1"/>
                </a:moveTo>
                <a:lnTo>
                  <a:pt x="1" y="20718"/>
                </a:lnTo>
                <a:lnTo>
                  <a:pt x="3244" y="20718"/>
                </a:lnTo>
                <a:lnTo>
                  <a:pt x="3244" y="1702"/>
                </a:lnTo>
                <a:lnTo>
                  <a:pt x="1880" y="1702"/>
                </a:lnTo>
                <a:lnTo>
                  <a:pt x="1880" y="315"/>
                </a:lnTo>
                <a:cubicBezTo>
                  <a:pt x="1880" y="117"/>
                  <a:pt x="1756" y="3"/>
                  <a:pt x="1623" y="3"/>
                </a:cubicBezTo>
                <a:cubicBezTo>
                  <a:pt x="1490" y="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5"/>
          <p:cNvSpPr/>
          <p:nvPr/>
        </p:nvSpPr>
        <p:spPr>
          <a:xfrm>
            <a:off x="3275890" y="2421528"/>
            <a:ext cx="251929" cy="53663"/>
          </a:xfrm>
          <a:custGeom>
            <a:avLst/>
            <a:gdLst/>
            <a:ahLst/>
            <a:cxnLst/>
            <a:rect l="l" t="t" r="r" b="b"/>
            <a:pathLst>
              <a:path w="4305" h="917" extrusionOk="0">
                <a:moveTo>
                  <a:pt x="1" y="1"/>
                </a:moveTo>
                <a:lnTo>
                  <a:pt x="1" y="917"/>
                </a:lnTo>
                <a:lnTo>
                  <a:pt x="4304" y="917"/>
                </a:lnTo>
                <a:lnTo>
                  <a:pt x="4304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5"/>
          <p:cNvSpPr/>
          <p:nvPr/>
        </p:nvSpPr>
        <p:spPr>
          <a:xfrm>
            <a:off x="3219652" y="2463311"/>
            <a:ext cx="364521" cy="548449"/>
          </a:xfrm>
          <a:custGeom>
            <a:avLst/>
            <a:gdLst/>
            <a:ahLst/>
            <a:cxnLst/>
            <a:rect l="l" t="t" r="r" b="b"/>
            <a:pathLst>
              <a:path w="6229" h="9372" extrusionOk="0">
                <a:moveTo>
                  <a:pt x="0" y="0"/>
                </a:moveTo>
                <a:lnTo>
                  <a:pt x="0" y="9371"/>
                </a:lnTo>
                <a:lnTo>
                  <a:pt x="6228" y="9371"/>
                </a:lnTo>
                <a:lnTo>
                  <a:pt x="6228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5"/>
          <p:cNvSpPr/>
          <p:nvPr/>
        </p:nvSpPr>
        <p:spPr>
          <a:xfrm>
            <a:off x="3219652" y="2898699"/>
            <a:ext cx="364521" cy="113061"/>
          </a:xfrm>
          <a:custGeom>
            <a:avLst/>
            <a:gdLst/>
            <a:ahLst/>
            <a:cxnLst/>
            <a:rect l="l" t="t" r="r" b="b"/>
            <a:pathLst>
              <a:path w="6229" h="1932" extrusionOk="0">
                <a:moveTo>
                  <a:pt x="0" y="1"/>
                </a:moveTo>
                <a:lnTo>
                  <a:pt x="0" y="1931"/>
                </a:lnTo>
                <a:lnTo>
                  <a:pt x="6228" y="1931"/>
                </a:lnTo>
                <a:lnTo>
                  <a:pt x="6228" y="1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5"/>
          <p:cNvSpPr/>
          <p:nvPr/>
        </p:nvSpPr>
        <p:spPr>
          <a:xfrm>
            <a:off x="3232760" y="2493683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"/>
          <p:cNvSpPr/>
          <p:nvPr/>
        </p:nvSpPr>
        <p:spPr>
          <a:xfrm>
            <a:off x="3232760" y="2549394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5"/>
          <p:cNvSpPr/>
          <p:nvPr/>
        </p:nvSpPr>
        <p:spPr>
          <a:xfrm>
            <a:off x="3232760" y="2605046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5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5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5"/>
          <p:cNvSpPr/>
          <p:nvPr/>
        </p:nvSpPr>
        <p:spPr>
          <a:xfrm>
            <a:off x="3232760" y="2660757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"/>
          <p:cNvSpPr/>
          <p:nvPr/>
        </p:nvSpPr>
        <p:spPr>
          <a:xfrm>
            <a:off x="3232760" y="2716468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8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8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5"/>
          <p:cNvSpPr/>
          <p:nvPr/>
        </p:nvSpPr>
        <p:spPr>
          <a:xfrm>
            <a:off x="3232760" y="2772120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5"/>
          <p:cNvSpPr/>
          <p:nvPr/>
        </p:nvSpPr>
        <p:spPr>
          <a:xfrm>
            <a:off x="3232760" y="2827831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5"/>
          <p:cNvSpPr/>
          <p:nvPr/>
        </p:nvSpPr>
        <p:spPr>
          <a:xfrm>
            <a:off x="3314045" y="2441015"/>
            <a:ext cx="175619" cy="462776"/>
          </a:xfrm>
          <a:custGeom>
            <a:avLst/>
            <a:gdLst/>
            <a:ahLst/>
            <a:cxnLst/>
            <a:rect l="l" t="t" r="r" b="b"/>
            <a:pathLst>
              <a:path w="3001" h="7908" extrusionOk="0">
                <a:moveTo>
                  <a:pt x="1" y="0"/>
                </a:moveTo>
                <a:lnTo>
                  <a:pt x="1" y="7908"/>
                </a:lnTo>
                <a:lnTo>
                  <a:pt x="3001" y="7908"/>
                </a:lnTo>
                <a:lnTo>
                  <a:pt x="3001" y="0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5"/>
          <p:cNvSpPr/>
          <p:nvPr/>
        </p:nvSpPr>
        <p:spPr>
          <a:xfrm>
            <a:off x="3309071" y="2435924"/>
            <a:ext cx="185567" cy="472900"/>
          </a:xfrm>
          <a:custGeom>
            <a:avLst/>
            <a:gdLst/>
            <a:ahLst/>
            <a:cxnLst/>
            <a:rect l="l" t="t" r="r" b="b"/>
            <a:pathLst>
              <a:path w="3171" h="8081" extrusionOk="0">
                <a:moveTo>
                  <a:pt x="2999" y="173"/>
                </a:moveTo>
                <a:lnTo>
                  <a:pt x="2999" y="7909"/>
                </a:lnTo>
                <a:lnTo>
                  <a:pt x="173" y="7909"/>
                </a:lnTo>
                <a:lnTo>
                  <a:pt x="173" y="173"/>
                </a:lnTo>
                <a:close/>
                <a:moveTo>
                  <a:pt x="1" y="0"/>
                </a:moveTo>
                <a:lnTo>
                  <a:pt x="1" y="173"/>
                </a:lnTo>
                <a:lnTo>
                  <a:pt x="1" y="7909"/>
                </a:lnTo>
                <a:lnTo>
                  <a:pt x="1" y="8081"/>
                </a:lnTo>
                <a:lnTo>
                  <a:pt x="3171" y="8081"/>
                </a:lnTo>
                <a:lnTo>
                  <a:pt x="3171" y="7909"/>
                </a:lnTo>
                <a:lnTo>
                  <a:pt x="3171" y="173"/>
                </a:lnTo>
                <a:lnTo>
                  <a:pt x="3171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5"/>
          <p:cNvSpPr/>
          <p:nvPr/>
        </p:nvSpPr>
        <p:spPr>
          <a:xfrm>
            <a:off x="3319136" y="2478468"/>
            <a:ext cx="165378" cy="38974"/>
          </a:xfrm>
          <a:custGeom>
            <a:avLst/>
            <a:gdLst/>
            <a:ahLst/>
            <a:cxnLst/>
            <a:rect l="l" t="t" r="r" b="b"/>
            <a:pathLst>
              <a:path w="2826" h="666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3319136" y="2534178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5"/>
          <p:cNvSpPr/>
          <p:nvPr/>
        </p:nvSpPr>
        <p:spPr>
          <a:xfrm>
            <a:off x="3319136" y="2589889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5"/>
          <p:cNvSpPr/>
          <p:nvPr/>
        </p:nvSpPr>
        <p:spPr>
          <a:xfrm>
            <a:off x="3319136" y="2645542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5"/>
          <p:cNvSpPr/>
          <p:nvPr/>
        </p:nvSpPr>
        <p:spPr>
          <a:xfrm>
            <a:off x="3319136" y="2701253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5"/>
          <p:cNvSpPr/>
          <p:nvPr/>
        </p:nvSpPr>
        <p:spPr>
          <a:xfrm>
            <a:off x="3319136" y="2756905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3319136" y="2812616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5"/>
          <p:cNvSpPr/>
          <p:nvPr/>
        </p:nvSpPr>
        <p:spPr>
          <a:xfrm>
            <a:off x="3300585" y="2898699"/>
            <a:ext cx="202538" cy="113061"/>
          </a:xfrm>
          <a:custGeom>
            <a:avLst/>
            <a:gdLst/>
            <a:ahLst/>
            <a:cxnLst/>
            <a:rect l="l" t="t" r="r" b="b"/>
            <a:pathLst>
              <a:path w="3461" h="1932" extrusionOk="0">
                <a:moveTo>
                  <a:pt x="0" y="1"/>
                </a:moveTo>
                <a:lnTo>
                  <a:pt x="0" y="1931"/>
                </a:lnTo>
                <a:lnTo>
                  <a:pt x="3461" y="1931"/>
                </a:lnTo>
                <a:lnTo>
                  <a:pt x="3461" y="1"/>
                </a:lnTo>
                <a:close/>
              </a:path>
            </a:pathLst>
          </a:custGeom>
          <a:solidFill>
            <a:srgbClr val="37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5"/>
          <p:cNvSpPr/>
          <p:nvPr/>
        </p:nvSpPr>
        <p:spPr>
          <a:xfrm>
            <a:off x="3364548" y="2950079"/>
            <a:ext cx="74730" cy="61680"/>
          </a:xfrm>
          <a:custGeom>
            <a:avLst/>
            <a:gdLst/>
            <a:ahLst/>
            <a:cxnLst/>
            <a:rect l="l" t="t" r="r" b="b"/>
            <a:pathLst>
              <a:path w="1277" h="1054" extrusionOk="0">
                <a:moveTo>
                  <a:pt x="0" y="1"/>
                </a:moveTo>
                <a:lnTo>
                  <a:pt x="0" y="1053"/>
                </a:lnTo>
                <a:lnTo>
                  <a:pt x="1276" y="1053"/>
                </a:lnTo>
                <a:lnTo>
                  <a:pt x="1276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/>
          <p:nvPr/>
        </p:nvSpPr>
        <p:spPr>
          <a:xfrm>
            <a:off x="3401884" y="2418309"/>
            <a:ext cx="182231" cy="593451"/>
          </a:xfrm>
          <a:custGeom>
            <a:avLst/>
            <a:gdLst/>
            <a:ahLst/>
            <a:cxnLst/>
            <a:rect l="l" t="t" r="r" b="b"/>
            <a:pathLst>
              <a:path w="3114" h="10141" extrusionOk="0">
                <a:moveTo>
                  <a:pt x="1" y="1"/>
                </a:moveTo>
                <a:lnTo>
                  <a:pt x="1" y="10140"/>
                </a:lnTo>
                <a:lnTo>
                  <a:pt x="3113" y="10140"/>
                </a:lnTo>
                <a:lnTo>
                  <a:pt x="3113" y="769"/>
                </a:lnTo>
                <a:lnTo>
                  <a:pt x="2134" y="769"/>
                </a:lnTo>
                <a:lnTo>
                  <a:pt x="2151" y="56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5"/>
          <p:cNvSpPr/>
          <p:nvPr/>
        </p:nvSpPr>
        <p:spPr>
          <a:xfrm>
            <a:off x="4082300" y="2516857"/>
            <a:ext cx="192414" cy="132606"/>
          </a:xfrm>
          <a:custGeom>
            <a:avLst/>
            <a:gdLst/>
            <a:ahLst/>
            <a:cxnLst/>
            <a:rect l="l" t="t" r="r" b="b"/>
            <a:pathLst>
              <a:path w="3288" h="2266" extrusionOk="0">
                <a:moveTo>
                  <a:pt x="1644" y="1"/>
                </a:moveTo>
                <a:cubicBezTo>
                  <a:pt x="736" y="1"/>
                  <a:pt x="0" y="508"/>
                  <a:pt x="0" y="1132"/>
                </a:cubicBezTo>
                <a:cubicBezTo>
                  <a:pt x="0" y="1758"/>
                  <a:pt x="736" y="2265"/>
                  <a:pt x="1644" y="2265"/>
                </a:cubicBezTo>
                <a:cubicBezTo>
                  <a:pt x="2552" y="2265"/>
                  <a:pt x="3288" y="1758"/>
                  <a:pt x="3288" y="1132"/>
                </a:cubicBezTo>
                <a:cubicBezTo>
                  <a:pt x="3288" y="508"/>
                  <a:pt x="2552" y="1"/>
                  <a:pt x="1644" y="1"/>
                </a:cubicBezTo>
                <a:close/>
              </a:path>
            </a:pathLst>
          </a:custGeom>
          <a:solidFill>
            <a:srgbClr val="4C9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5"/>
          <p:cNvSpPr/>
          <p:nvPr/>
        </p:nvSpPr>
        <p:spPr>
          <a:xfrm>
            <a:off x="3813984" y="2735019"/>
            <a:ext cx="460728" cy="278848"/>
          </a:xfrm>
          <a:custGeom>
            <a:avLst/>
            <a:gdLst/>
            <a:ahLst/>
            <a:cxnLst/>
            <a:rect l="l" t="t" r="r" b="b"/>
            <a:pathLst>
              <a:path w="7873" h="4765" extrusionOk="0">
                <a:moveTo>
                  <a:pt x="0" y="0"/>
                </a:moveTo>
                <a:lnTo>
                  <a:pt x="0" y="4764"/>
                </a:lnTo>
                <a:lnTo>
                  <a:pt x="7873" y="4764"/>
                </a:lnTo>
                <a:lnTo>
                  <a:pt x="7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"/>
          <p:cNvSpPr/>
          <p:nvPr/>
        </p:nvSpPr>
        <p:spPr>
          <a:xfrm>
            <a:off x="4082300" y="2583101"/>
            <a:ext cx="192414" cy="430766"/>
          </a:xfrm>
          <a:custGeom>
            <a:avLst/>
            <a:gdLst/>
            <a:ahLst/>
            <a:cxnLst/>
            <a:rect l="l" t="t" r="r" b="b"/>
            <a:pathLst>
              <a:path w="3288" h="7361" extrusionOk="0">
                <a:moveTo>
                  <a:pt x="0" y="0"/>
                </a:moveTo>
                <a:lnTo>
                  <a:pt x="0" y="7360"/>
                </a:lnTo>
                <a:lnTo>
                  <a:pt x="3288" y="7360"/>
                </a:lnTo>
                <a:lnTo>
                  <a:pt x="3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5"/>
          <p:cNvSpPr/>
          <p:nvPr/>
        </p:nvSpPr>
        <p:spPr>
          <a:xfrm>
            <a:off x="4106352" y="261142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"/>
          <p:cNvSpPr/>
          <p:nvPr/>
        </p:nvSpPr>
        <p:spPr>
          <a:xfrm>
            <a:off x="4161829" y="2611425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4217482" y="261142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5"/>
          <p:cNvSpPr/>
          <p:nvPr/>
        </p:nvSpPr>
        <p:spPr>
          <a:xfrm>
            <a:off x="4106352" y="266380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4161829" y="266380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5"/>
          <p:cNvSpPr/>
          <p:nvPr/>
        </p:nvSpPr>
        <p:spPr>
          <a:xfrm>
            <a:off x="4217482" y="266380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5"/>
          <p:cNvSpPr/>
          <p:nvPr/>
        </p:nvSpPr>
        <p:spPr>
          <a:xfrm>
            <a:off x="4106352" y="2714186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4161829" y="2714186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5"/>
          <p:cNvSpPr/>
          <p:nvPr/>
        </p:nvSpPr>
        <p:spPr>
          <a:xfrm>
            <a:off x="4217482" y="2714186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4106352" y="276463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5"/>
          <p:cNvSpPr/>
          <p:nvPr/>
        </p:nvSpPr>
        <p:spPr>
          <a:xfrm>
            <a:off x="4161829" y="276463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5"/>
          <p:cNvSpPr/>
          <p:nvPr/>
        </p:nvSpPr>
        <p:spPr>
          <a:xfrm>
            <a:off x="3831599" y="2770774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0"/>
                </a:moveTo>
                <a:lnTo>
                  <a:pt x="0" y="355"/>
                </a:lnTo>
                <a:lnTo>
                  <a:pt x="4046" y="355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3831599" y="2821219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1"/>
                </a:moveTo>
                <a:lnTo>
                  <a:pt x="0" y="355"/>
                </a:lnTo>
                <a:lnTo>
                  <a:pt x="4046" y="355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5"/>
          <p:cNvSpPr/>
          <p:nvPr/>
        </p:nvSpPr>
        <p:spPr>
          <a:xfrm>
            <a:off x="3831599" y="2871604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0"/>
                </a:moveTo>
                <a:lnTo>
                  <a:pt x="0" y="354"/>
                </a:lnTo>
                <a:lnTo>
                  <a:pt x="4046" y="354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3831599" y="2921990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1"/>
                </a:moveTo>
                <a:lnTo>
                  <a:pt x="0" y="356"/>
                </a:lnTo>
                <a:lnTo>
                  <a:pt x="4046" y="356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5"/>
          <p:cNvSpPr/>
          <p:nvPr/>
        </p:nvSpPr>
        <p:spPr>
          <a:xfrm>
            <a:off x="4217482" y="276463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5"/>
          <p:cNvSpPr/>
          <p:nvPr/>
        </p:nvSpPr>
        <p:spPr>
          <a:xfrm>
            <a:off x="4106352" y="281501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5"/>
          <p:cNvSpPr/>
          <p:nvPr/>
        </p:nvSpPr>
        <p:spPr>
          <a:xfrm>
            <a:off x="4161829" y="2815015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5"/>
          <p:cNvSpPr/>
          <p:nvPr/>
        </p:nvSpPr>
        <p:spPr>
          <a:xfrm>
            <a:off x="4217482" y="2815015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4106352" y="286546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5"/>
          <p:cNvSpPr/>
          <p:nvPr/>
        </p:nvSpPr>
        <p:spPr>
          <a:xfrm>
            <a:off x="4161829" y="2865460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5"/>
          <p:cNvSpPr/>
          <p:nvPr/>
        </p:nvSpPr>
        <p:spPr>
          <a:xfrm>
            <a:off x="4217482" y="2865460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5"/>
          <p:cNvSpPr/>
          <p:nvPr/>
        </p:nvSpPr>
        <p:spPr>
          <a:xfrm>
            <a:off x="4106352" y="2915904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5"/>
          <p:cNvSpPr/>
          <p:nvPr/>
        </p:nvSpPr>
        <p:spPr>
          <a:xfrm>
            <a:off x="4161829" y="2915904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"/>
          <p:cNvSpPr/>
          <p:nvPr/>
        </p:nvSpPr>
        <p:spPr>
          <a:xfrm>
            <a:off x="4217482" y="2915904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5"/>
          <p:cNvSpPr/>
          <p:nvPr/>
        </p:nvSpPr>
        <p:spPr>
          <a:xfrm>
            <a:off x="3911362" y="2967050"/>
            <a:ext cx="64606" cy="46875"/>
          </a:xfrm>
          <a:custGeom>
            <a:avLst/>
            <a:gdLst/>
            <a:ahLst/>
            <a:cxnLst/>
            <a:rect l="l" t="t" r="r" b="b"/>
            <a:pathLst>
              <a:path w="1104" h="801" extrusionOk="0">
                <a:moveTo>
                  <a:pt x="1" y="0"/>
                </a:moveTo>
                <a:lnTo>
                  <a:pt x="1" y="800"/>
                </a:lnTo>
                <a:lnTo>
                  <a:pt x="1104" y="800"/>
                </a:lnTo>
                <a:lnTo>
                  <a:pt x="11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"/>
          <p:cNvSpPr/>
          <p:nvPr/>
        </p:nvSpPr>
        <p:spPr>
          <a:xfrm>
            <a:off x="4161829" y="2967050"/>
            <a:ext cx="33181" cy="46875"/>
          </a:xfrm>
          <a:custGeom>
            <a:avLst/>
            <a:gdLst/>
            <a:ahLst/>
            <a:cxnLst/>
            <a:rect l="l" t="t" r="r" b="b"/>
            <a:pathLst>
              <a:path w="567" h="801" extrusionOk="0">
                <a:moveTo>
                  <a:pt x="1" y="0"/>
                </a:moveTo>
                <a:lnTo>
                  <a:pt x="1" y="800"/>
                </a:lnTo>
                <a:lnTo>
                  <a:pt x="567" y="800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5"/>
          <p:cNvSpPr/>
          <p:nvPr/>
        </p:nvSpPr>
        <p:spPr>
          <a:xfrm>
            <a:off x="4068372" y="2574791"/>
            <a:ext cx="216465" cy="17732"/>
          </a:xfrm>
          <a:custGeom>
            <a:avLst/>
            <a:gdLst/>
            <a:ahLst/>
            <a:cxnLst/>
            <a:rect l="l" t="t" r="r" b="b"/>
            <a:pathLst>
              <a:path w="3699" h="303" extrusionOk="0">
                <a:moveTo>
                  <a:pt x="3551" y="0"/>
                </a:moveTo>
                <a:cubicBezTo>
                  <a:pt x="3550" y="0"/>
                  <a:pt x="3548" y="0"/>
                  <a:pt x="3547" y="0"/>
                </a:cubicBezTo>
                <a:lnTo>
                  <a:pt x="151" y="0"/>
                </a:lnTo>
                <a:cubicBezTo>
                  <a:pt x="68" y="0"/>
                  <a:pt x="1" y="68"/>
                  <a:pt x="1" y="151"/>
                </a:cubicBezTo>
                <a:cubicBezTo>
                  <a:pt x="1" y="234"/>
                  <a:pt x="68" y="302"/>
                  <a:pt x="151" y="302"/>
                </a:cubicBezTo>
                <a:lnTo>
                  <a:pt x="3547" y="302"/>
                </a:lnTo>
                <a:cubicBezTo>
                  <a:pt x="3630" y="302"/>
                  <a:pt x="3699" y="234"/>
                  <a:pt x="3699" y="151"/>
                </a:cubicBezTo>
                <a:cubicBezTo>
                  <a:pt x="3699" y="68"/>
                  <a:pt x="3632" y="0"/>
                  <a:pt x="3551" y="0"/>
                </a:cubicBezTo>
                <a:close/>
              </a:path>
            </a:pathLst>
          </a:custGeom>
          <a:solidFill>
            <a:srgbClr val="0E3B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5"/>
          <p:cNvSpPr/>
          <p:nvPr/>
        </p:nvSpPr>
        <p:spPr>
          <a:xfrm>
            <a:off x="4176693" y="2516857"/>
            <a:ext cx="108203" cy="497069"/>
          </a:xfrm>
          <a:custGeom>
            <a:avLst/>
            <a:gdLst/>
            <a:ahLst/>
            <a:cxnLst/>
            <a:rect l="l" t="t" r="r" b="b"/>
            <a:pathLst>
              <a:path w="1849" h="8494" extrusionOk="0">
                <a:moveTo>
                  <a:pt x="32" y="1"/>
                </a:moveTo>
                <a:cubicBezTo>
                  <a:pt x="21" y="1"/>
                  <a:pt x="11" y="3"/>
                  <a:pt x="1" y="3"/>
                </a:cubicBezTo>
                <a:lnTo>
                  <a:pt x="1" y="8493"/>
                </a:lnTo>
                <a:lnTo>
                  <a:pt x="1676" y="8493"/>
                </a:lnTo>
                <a:lnTo>
                  <a:pt x="1676" y="1293"/>
                </a:lnTo>
                <a:lnTo>
                  <a:pt x="1697" y="1293"/>
                </a:lnTo>
                <a:cubicBezTo>
                  <a:pt x="1781" y="1293"/>
                  <a:pt x="1849" y="1226"/>
                  <a:pt x="1849" y="1142"/>
                </a:cubicBezTo>
                <a:cubicBezTo>
                  <a:pt x="1848" y="1057"/>
                  <a:pt x="1779" y="988"/>
                  <a:pt x="1696" y="988"/>
                </a:cubicBezTo>
                <a:lnTo>
                  <a:pt x="1660" y="988"/>
                </a:lnTo>
                <a:cubicBezTo>
                  <a:pt x="1557" y="433"/>
                  <a:pt x="868" y="1"/>
                  <a:pt x="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5"/>
          <p:cNvSpPr/>
          <p:nvPr/>
        </p:nvSpPr>
        <p:spPr>
          <a:xfrm>
            <a:off x="4412296" y="2682526"/>
            <a:ext cx="121780" cy="15976"/>
          </a:xfrm>
          <a:custGeom>
            <a:avLst/>
            <a:gdLst/>
            <a:ahLst/>
            <a:cxnLst/>
            <a:rect l="l" t="t" r="r" b="b"/>
            <a:pathLst>
              <a:path w="2081" h="273" extrusionOk="0">
                <a:moveTo>
                  <a:pt x="1949" y="1"/>
                </a:moveTo>
                <a:cubicBezTo>
                  <a:pt x="1947" y="1"/>
                  <a:pt x="1946" y="1"/>
                  <a:pt x="1945" y="1"/>
                </a:cubicBezTo>
                <a:lnTo>
                  <a:pt x="136" y="1"/>
                </a:lnTo>
                <a:cubicBezTo>
                  <a:pt x="61" y="1"/>
                  <a:pt x="1" y="60"/>
                  <a:pt x="1" y="136"/>
                </a:cubicBezTo>
                <a:cubicBezTo>
                  <a:pt x="1" y="211"/>
                  <a:pt x="60" y="272"/>
                  <a:pt x="136" y="272"/>
                </a:cubicBezTo>
                <a:lnTo>
                  <a:pt x="1945" y="272"/>
                </a:lnTo>
                <a:cubicBezTo>
                  <a:pt x="2019" y="272"/>
                  <a:pt x="2080" y="212"/>
                  <a:pt x="2080" y="136"/>
                </a:cubicBezTo>
                <a:cubicBezTo>
                  <a:pt x="2080" y="62"/>
                  <a:pt x="2021" y="1"/>
                  <a:pt x="19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5"/>
          <p:cNvSpPr/>
          <p:nvPr/>
        </p:nvSpPr>
        <p:spPr>
          <a:xfrm>
            <a:off x="4392341" y="2693411"/>
            <a:ext cx="161983" cy="315774"/>
          </a:xfrm>
          <a:custGeom>
            <a:avLst/>
            <a:gdLst/>
            <a:ahLst/>
            <a:cxnLst/>
            <a:rect l="l" t="t" r="r" b="b"/>
            <a:pathLst>
              <a:path w="2768" h="5396" extrusionOk="0">
                <a:moveTo>
                  <a:pt x="0" y="0"/>
                </a:moveTo>
                <a:lnTo>
                  <a:pt x="0" y="5395"/>
                </a:lnTo>
                <a:lnTo>
                  <a:pt x="2768" y="5395"/>
                </a:lnTo>
                <a:lnTo>
                  <a:pt x="27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5"/>
          <p:cNvSpPr/>
          <p:nvPr/>
        </p:nvSpPr>
        <p:spPr>
          <a:xfrm>
            <a:off x="4412179" y="2719862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0"/>
                </a:moveTo>
                <a:cubicBezTo>
                  <a:pt x="1" y="0"/>
                  <a:pt x="1" y="2"/>
                  <a:pt x="1" y="2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5"/>
          <p:cNvSpPr/>
          <p:nvPr/>
        </p:nvSpPr>
        <p:spPr>
          <a:xfrm>
            <a:off x="4446179" y="2719862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5"/>
          <p:cNvSpPr/>
          <p:nvPr/>
        </p:nvSpPr>
        <p:spPr>
          <a:xfrm>
            <a:off x="4480063" y="271986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5"/>
          <p:cNvSpPr/>
          <p:nvPr/>
        </p:nvSpPr>
        <p:spPr>
          <a:xfrm>
            <a:off x="4513946" y="271986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5"/>
          <p:cNvSpPr/>
          <p:nvPr/>
        </p:nvSpPr>
        <p:spPr>
          <a:xfrm>
            <a:off x="4412179" y="2754389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5"/>
          <p:cNvSpPr/>
          <p:nvPr/>
        </p:nvSpPr>
        <p:spPr>
          <a:xfrm>
            <a:off x="4446179" y="2754389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5"/>
          <p:cNvSpPr/>
          <p:nvPr/>
        </p:nvSpPr>
        <p:spPr>
          <a:xfrm>
            <a:off x="4480063" y="275438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5"/>
          <p:cNvSpPr/>
          <p:nvPr/>
        </p:nvSpPr>
        <p:spPr>
          <a:xfrm>
            <a:off x="4513946" y="275438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5"/>
          <p:cNvSpPr/>
          <p:nvPr/>
        </p:nvSpPr>
        <p:spPr>
          <a:xfrm>
            <a:off x="4412179" y="2788974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  <a:moveTo>
                  <a:pt x="350" y="349"/>
                </a:moveTo>
                <a:cubicBezTo>
                  <a:pt x="350" y="349"/>
                  <a:pt x="349" y="349"/>
                  <a:pt x="349" y="349"/>
                </a:cubicBezTo>
                <a:cubicBezTo>
                  <a:pt x="350" y="349"/>
                  <a:pt x="351" y="349"/>
                  <a:pt x="350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5"/>
          <p:cNvSpPr/>
          <p:nvPr/>
        </p:nvSpPr>
        <p:spPr>
          <a:xfrm>
            <a:off x="4446179" y="2788974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8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5"/>
          <p:cNvSpPr/>
          <p:nvPr/>
        </p:nvSpPr>
        <p:spPr>
          <a:xfrm>
            <a:off x="4480063" y="2788974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5"/>
          <p:cNvSpPr/>
          <p:nvPr/>
        </p:nvSpPr>
        <p:spPr>
          <a:xfrm>
            <a:off x="4513946" y="2788974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9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5"/>
          <p:cNvSpPr/>
          <p:nvPr/>
        </p:nvSpPr>
        <p:spPr>
          <a:xfrm>
            <a:off x="4412179" y="2823442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0"/>
                </a:cubicBezTo>
                <a:cubicBezTo>
                  <a:pt x="350" y="350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5"/>
          <p:cNvSpPr/>
          <p:nvPr/>
        </p:nvSpPr>
        <p:spPr>
          <a:xfrm>
            <a:off x="4446179" y="2823442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5"/>
          <p:cNvSpPr/>
          <p:nvPr/>
        </p:nvSpPr>
        <p:spPr>
          <a:xfrm>
            <a:off x="4480063" y="282344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5"/>
          <p:cNvSpPr/>
          <p:nvPr/>
        </p:nvSpPr>
        <p:spPr>
          <a:xfrm>
            <a:off x="4513946" y="2823442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"/>
          <p:cNvSpPr/>
          <p:nvPr/>
        </p:nvSpPr>
        <p:spPr>
          <a:xfrm>
            <a:off x="4412179" y="2857969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5"/>
          <p:cNvSpPr/>
          <p:nvPr/>
        </p:nvSpPr>
        <p:spPr>
          <a:xfrm>
            <a:off x="4446179" y="2857969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5"/>
          <p:cNvSpPr/>
          <p:nvPr/>
        </p:nvSpPr>
        <p:spPr>
          <a:xfrm>
            <a:off x="4480063" y="285796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5"/>
          <p:cNvSpPr/>
          <p:nvPr/>
        </p:nvSpPr>
        <p:spPr>
          <a:xfrm>
            <a:off x="4513946" y="285796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5"/>
          <p:cNvSpPr/>
          <p:nvPr/>
        </p:nvSpPr>
        <p:spPr>
          <a:xfrm>
            <a:off x="4412179" y="2892496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5"/>
          <p:cNvSpPr/>
          <p:nvPr/>
        </p:nvSpPr>
        <p:spPr>
          <a:xfrm>
            <a:off x="4446179" y="2892496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5"/>
          <p:cNvSpPr/>
          <p:nvPr/>
        </p:nvSpPr>
        <p:spPr>
          <a:xfrm>
            <a:off x="4480063" y="2892496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4513946" y="2892496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5"/>
          <p:cNvSpPr/>
          <p:nvPr/>
        </p:nvSpPr>
        <p:spPr>
          <a:xfrm>
            <a:off x="4412179" y="2927023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9"/>
                </a:lnTo>
                <a:cubicBezTo>
                  <a:pt x="1" y="351"/>
                  <a:pt x="3" y="351"/>
                  <a:pt x="3" y="351"/>
                </a:cubicBezTo>
                <a:lnTo>
                  <a:pt x="349" y="351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1"/>
                </a:cubicBezTo>
                <a:cubicBezTo>
                  <a:pt x="350" y="351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5"/>
          <p:cNvSpPr/>
          <p:nvPr/>
        </p:nvSpPr>
        <p:spPr>
          <a:xfrm>
            <a:off x="4446179" y="2927023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5"/>
          <p:cNvSpPr/>
          <p:nvPr/>
        </p:nvSpPr>
        <p:spPr>
          <a:xfrm>
            <a:off x="4480063" y="2927023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5"/>
          <p:cNvSpPr/>
          <p:nvPr/>
        </p:nvSpPr>
        <p:spPr>
          <a:xfrm>
            <a:off x="4513946" y="2927023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5"/>
          <p:cNvSpPr/>
          <p:nvPr/>
        </p:nvSpPr>
        <p:spPr>
          <a:xfrm>
            <a:off x="4446179" y="2976296"/>
            <a:ext cx="54365" cy="33005"/>
          </a:xfrm>
          <a:custGeom>
            <a:avLst/>
            <a:gdLst/>
            <a:ahLst/>
            <a:cxnLst/>
            <a:rect l="l" t="t" r="r" b="b"/>
            <a:pathLst>
              <a:path w="929" h="564" extrusionOk="0">
                <a:moveTo>
                  <a:pt x="0" y="1"/>
                </a:moveTo>
                <a:lnTo>
                  <a:pt x="0" y="563"/>
                </a:lnTo>
                <a:lnTo>
                  <a:pt x="928" y="563"/>
                </a:lnTo>
                <a:lnTo>
                  <a:pt x="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5"/>
          <p:cNvSpPr/>
          <p:nvPr/>
        </p:nvSpPr>
        <p:spPr>
          <a:xfrm>
            <a:off x="2150017" y="1097866"/>
            <a:ext cx="554184" cy="277209"/>
          </a:xfrm>
          <a:custGeom>
            <a:avLst/>
            <a:gdLst/>
            <a:ahLst/>
            <a:cxnLst/>
            <a:rect l="l" t="t" r="r" b="b"/>
            <a:pathLst>
              <a:path w="9470" h="4737" extrusionOk="0">
                <a:moveTo>
                  <a:pt x="4675" y="1"/>
                </a:moveTo>
                <a:cubicBezTo>
                  <a:pt x="3612" y="1"/>
                  <a:pt x="2549" y="757"/>
                  <a:pt x="2549" y="2271"/>
                </a:cubicBezTo>
                <a:cubicBezTo>
                  <a:pt x="2215" y="2134"/>
                  <a:pt x="1920" y="2074"/>
                  <a:pt x="1670" y="2074"/>
                </a:cubicBezTo>
                <a:cubicBezTo>
                  <a:pt x="0" y="2074"/>
                  <a:pt x="371" y="4737"/>
                  <a:pt x="4899" y="4737"/>
                </a:cubicBezTo>
                <a:cubicBezTo>
                  <a:pt x="9426" y="4737"/>
                  <a:pt x="9470" y="2074"/>
                  <a:pt x="7706" y="2074"/>
                </a:cubicBezTo>
                <a:cubicBezTo>
                  <a:pt x="7442" y="2074"/>
                  <a:pt x="7138" y="2134"/>
                  <a:pt x="6802" y="2271"/>
                </a:cubicBezTo>
                <a:cubicBezTo>
                  <a:pt x="6802" y="757"/>
                  <a:pt x="5739" y="1"/>
                  <a:pt x="467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5"/>
          <p:cNvSpPr/>
          <p:nvPr/>
        </p:nvSpPr>
        <p:spPr>
          <a:xfrm>
            <a:off x="3525011" y="1264472"/>
            <a:ext cx="624350" cy="277268"/>
          </a:xfrm>
          <a:custGeom>
            <a:avLst/>
            <a:gdLst/>
            <a:ahLst/>
            <a:cxnLst/>
            <a:rect l="l" t="t" r="r" b="b"/>
            <a:pathLst>
              <a:path w="10669" h="4738" extrusionOk="0">
                <a:moveTo>
                  <a:pt x="5241" y="1"/>
                </a:moveTo>
                <a:cubicBezTo>
                  <a:pt x="4178" y="1"/>
                  <a:pt x="3115" y="757"/>
                  <a:pt x="3115" y="2271"/>
                </a:cubicBezTo>
                <a:cubicBezTo>
                  <a:pt x="0" y="2271"/>
                  <a:pt x="260" y="4737"/>
                  <a:pt x="5464" y="4737"/>
                </a:cubicBezTo>
                <a:cubicBezTo>
                  <a:pt x="10668" y="4737"/>
                  <a:pt x="10034" y="2271"/>
                  <a:pt x="7367" y="2271"/>
                </a:cubicBezTo>
                <a:cubicBezTo>
                  <a:pt x="7367" y="757"/>
                  <a:pt x="6304" y="1"/>
                  <a:pt x="52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"/>
          <p:cNvSpPr/>
          <p:nvPr/>
        </p:nvSpPr>
        <p:spPr>
          <a:xfrm>
            <a:off x="1164417" y="3008014"/>
            <a:ext cx="3479365" cy="43422"/>
          </a:xfrm>
          <a:custGeom>
            <a:avLst/>
            <a:gdLst/>
            <a:ahLst/>
            <a:cxnLst/>
            <a:rect l="l" t="t" r="r" b="b"/>
            <a:pathLst>
              <a:path w="59456" h="742" extrusionOk="0">
                <a:moveTo>
                  <a:pt x="372" y="0"/>
                </a:moveTo>
                <a:cubicBezTo>
                  <a:pt x="167" y="0"/>
                  <a:pt x="0" y="166"/>
                  <a:pt x="0" y="370"/>
                </a:cubicBezTo>
                <a:cubicBezTo>
                  <a:pt x="0" y="575"/>
                  <a:pt x="167" y="742"/>
                  <a:pt x="372" y="742"/>
                </a:cubicBezTo>
                <a:lnTo>
                  <a:pt x="59084" y="742"/>
                </a:lnTo>
                <a:cubicBezTo>
                  <a:pt x="59289" y="742"/>
                  <a:pt x="59456" y="575"/>
                  <a:pt x="59456" y="370"/>
                </a:cubicBezTo>
                <a:cubicBezTo>
                  <a:pt x="59456" y="166"/>
                  <a:pt x="59289" y="0"/>
                  <a:pt x="590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5"/>
          <p:cNvSpPr/>
          <p:nvPr/>
        </p:nvSpPr>
        <p:spPr>
          <a:xfrm>
            <a:off x="1020925" y="3088069"/>
            <a:ext cx="3735917" cy="63728"/>
          </a:xfrm>
          <a:custGeom>
            <a:avLst/>
            <a:gdLst/>
            <a:ahLst/>
            <a:cxnLst/>
            <a:rect l="l" t="t" r="r" b="b"/>
            <a:pathLst>
              <a:path w="63840" h="1089" extrusionOk="0">
                <a:moveTo>
                  <a:pt x="2" y="0"/>
                </a:moveTo>
                <a:cubicBezTo>
                  <a:pt x="1" y="602"/>
                  <a:pt x="488" y="1089"/>
                  <a:pt x="1089" y="1089"/>
                </a:cubicBezTo>
                <a:lnTo>
                  <a:pt x="62752" y="1089"/>
                </a:lnTo>
                <a:cubicBezTo>
                  <a:pt x="63352" y="1089"/>
                  <a:pt x="63839" y="602"/>
                  <a:pt x="638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5"/>
          <p:cNvSpPr/>
          <p:nvPr/>
        </p:nvSpPr>
        <p:spPr>
          <a:xfrm>
            <a:off x="1020984" y="3024341"/>
            <a:ext cx="3735858" cy="63787"/>
          </a:xfrm>
          <a:custGeom>
            <a:avLst/>
            <a:gdLst/>
            <a:ahLst/>
            <a:cxnLst/>
            <a:rect l="l" t="t" r="r" b="b"/>
            <a:pathLst>
              <a:path w="63839" h="1090" extrusionOk="0">
                <a:moveTo>
                  <a:pt x="1089" y="0"/>
                </a:moveTo>
                <a:cubicBezTo>
                  <a:pt x="488" y="0"/>
                  <a:pt x="1" y="488"/>
                  <a:pt x="1" y="1089"/>
                </a:cubicBezTo>
                <a:lnTo>
                  <a:pt x="63838" y="1089"/>
                </a:lnTo>
                <a:cubicBezTo>
                  <a:pt x="63838" y="488"/>
                  <a:pt x="63351" y="0"/>
                  <a:pt x="62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15"/>
          <p:cNvSpPr/>
          <p:nvPr/>
        </p:nvSpPr>
        <p:spPr>
          <a:xfrm>
            <a:off x="1387965" y="1179443"/>
            <a:ext cx="69288" cy="68702"/>
          </a:xfrm>
          <a:custGeom>
            <a:avLst/>
            <a:gdLst/>
            <a:ahLst/>
            <a:cxnLst/>
            <a:rect l="l" t="t" r="r" b="b"/>
            <a:pathLst>
              <a:path w="1184" h="1174" extrusionOk="0">
                <a:moveTo>
                  <a:pt x="1" y="1"/>
                </a:moveTo>
                <a:lnTo>
                  <a:pt x="624" y="1173"/>
                </a:lnTo>
                <a:lnTo>
                  <a:pt x="1184" y="61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15"/>
          <p:cNvSpPr/>
          <p:nvPr/>
        </p:nvSpPr>
        <p:spPr>
          <a:xfrm>
            <a:off x="1295503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1270" y="0"/>
                </a:moveTo>
                <a:lnTo>
                  <a:pt x="1" y="405"/>
                </a:lnTo>
                <a:lnTo>
                  <a:pt x="1270" y="793"/>
                </a:lnTo>
                <a:lnTo>
                  <a:pt x="127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15"/>
          <p:cNvSpPr/>
          <p:nvPr/>
        </p:nvSpPr>
        <p:spPr>
          <a:xfrm>
            <a:off x="1388550" y="1557950"/>
            <a:ext cx="68702" cy="69288"/>
          </a:xfrm>
          <a:custGeom>
            <a:avLst/>
            <a:gdLst/>
            <a:ahLst/>
            <a:cxnLst/>
            <a:rect l="l" t="t" r="r" b="b"/>
            <a:pathLst>
              <a:path w="1174" h="1184" extrusionOk="0">
                <a:moveTo>
                  <a:pt x="614" y="0"/>
                </a:moveTo>
                <a:lnTo>
                  <a:pt x="1" y="1183"/>
                </a:lnTo>
                <a:lnTo>
                  <a:pt x="1174" y="562"/>
                </a:lnTo>
                <a:lnTo>
                  <a:pt x="61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15"/>
          <p:cNvSpPr/>
          <p:nvPr/>
        </p:nvSpPr>
        <p:spPr>
          <a:xfrm>
            <a:off x="1398849" y="1189801"/>
            <a:ext cx="212896" cy="426552"/>
          </a:xfrm>
          <a:custGeom>
            <a:avLst/>
            <a:gdLst/>
            <a:ahLst/>
            <a:cxnLst/>
            <a:rect l="l" t="t" r="r" b="b"/>
            <a:pathLst>
              <a:path w="3638" h="7289" extrusionOk="0">
                <a:moveTo>
                  <a:pt x="3637" y="1"/>
                </a:moveTo>
                <a:cubicBezTo>
                  <a:pt x="1630" y="4"/>
                  <a:pt x="1" y="1634"/>
                  <a:pt x="1" y="3644"/>
                </a:cubicBezTo>
                <a:cubicBezTo>
                  <a:pt x="1" y="5655"/>
                  <a:pt x="1630" y="7284"/>
                  <a:pt x="3637" y="7288"/>
                </a:cubicBezTo>
                <a:lnTo>
                  <a:pt x="36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5"/>
          <p:cNvSpPr/>
          <p:nvPr/>
        </p:nvSpPr>
        <p:spPr>
          <a:xfrm>
            <a:off x="1588924" y="1086396"/>
            <a:ext cx="22881" cy="74320"/>
          </a:xfrm>
          <a:custGeom>
            <a:avLst/>
            <a:gdLst/>
            <a:ahLst/>
            <a:cxnLst/>
            <a:rect l="l" t="t" r="r" b="b"/>
            <a:pathLst>
              <a:path w="391" h="1270" extrusionOk="0">
                <a:moveTo>
                  <a:pt x="390" y="1"/>
                </a:moveTo>
                <a:lnTo>
                  <a:pt x="1" y="1270"/>
                </a:lnTo>
                <a:lnTo>
                  <a:pt x="390" y="1270"/>
                </a:lnTo>
                <a:lnTo>
                  <a:pt x="39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rgbClr val="FFDB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5"/>
          <p:cNvSpPr/>
          <p:nvPr/>
        </p:nvSpPr>
        <p:spPr>
          <a:xfrm>
            <a:off x="1588924" y="1645378"/>
            <a:ext cx="22881" cy="71628"/>
          </a:xfrm>
          <a:custGeom>
            <a:avLst/>
            <a:gdLst/>
            <a:ahLst/>
            <a:cxnLst/>
            <a:rect l="l" t="t" r="r" b="b"/>
            <a:pathLst>
              <a:path w="391" h="1224" extrusionOk="0">
                <a:moveTo>
                  <a:pt x="1" y="0"/>
                </a:moveTo>
                <a:lnTo>
                  <a:pt x="390" y="1223"/>
                </a:lnTo>
                <a:lnTo>
                  <a:pt x="39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5"/>
          <p:cNvSpPr/>
          <p:nvPr/>
        </p:nvSpPr>
        <p:spPr>
          <a:xfrm>
            <a:off x="1767118" y="1557950"/>
            <a:ext cx="69229" cy="68761"/>
          </a:xfrm>
          <a:custGeom>
            <a:avLst/>
            <a:gdLst/>
            <a:ahLst/>
            <a:cxnLst/>
            <a:rect l="l" t="t" r="r" b="b"/>
            <a:pathLst>
              <a:path w="1183" h="1175" extrusionOk="0">
                <a:moveTo>
                  <a:pt x="561" y="0"/>
                </a:moveTo>
                <a:lnTo>
                  <a:pt x="1" y="562"/>
                </a:lnTo>
                <a:lnTo>
                  <a:pt x="1182" y="1174"/>
                </a:lnTo>
                <a:lnTo>
                  <a:pt x="561" y="0"/>
                </a:lnTo>
                <a:close/>
                <a:moveTo>
                  <a:pt x="1182" y="1174"/>
                </a:moveTo>
                <a:lnTo>
                  <a:pt x="1182" y="1174"/>
                </a:lnTo>
                <a:lnTo>
                  <a:pt x="1182" y="1174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5"/>
          <p:cNvSpPr/>
          <p:nvPr/>
        </p:nvSpPr>
        <p:spPr>
          <a:xfrm>
            <a:off x="1854489" y="1379815"/>
            <a:ext cx="74320" cy="46465"/>
          </a:xfrm>
          <a:custGeom>
            <a:avLst/>
            <a:gdLst/>
            <a:ahLst/>
            <a:cxnLst/>
            <a:rect l="l" t="t" r="r" b="b"/>
            <a:pathLst>
              <a:path w="1270" h="794" extrusionOk="0">
                <a:moveTo>
                  <a:pt x="0" y="0"/>
                </a:moveTo>
                <a:lnTo>
                  <a:pt x="0" y="793"/>
                </a:lnTo>
                <a:lnTo>
                  <a:pt x="1269" y="389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15"/>
          <p:cNvSpPr/>
          <p:nvPr/>
        </p:nvSpPr>
        <p:spPr>
          <a:xfrm>
            <a:off x="1767118" y="1178858"/>
            <a:ext cx="68644" cy="69288"/>
          </a:xfrm>
          <a:custGeom>
            <a:avLst/>
            <a:gdLst/>
            <a:ahLst/>
            <a:cxnLst/>
            <a:rect l="l" t="t" r="r" b="b"/>
            <a:pathLst>
              <a:path w="1173" h="1184" extrusionOk="0">
                <a:moveTo>
                  <a:pt x="1172" y="1"/>
                </a:moveTo>
                <a:lnTo>
                  <a:pt x="1" y="623"/>
                </a:lnTo>
                <a:lnTo>
                  <a:pt x="561" y="1183"/>
                </a:lnTo>
                <a:lnTo>
                  <a:pt x="1172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5"/>
          <p:cNvSpPr/>
          <p:nvPr/>
        </p:nvSpPr>
        <p:spPr>
          <a:xfrm>
            <a:off x="1611688" y="1189801"/>
            <a:ext cx="213774" cy="426552"/>
          </a:xfrm>
          <a:custGeom>
            <a:avLst/>
            <a:gdLst/>
            <a:ahLst/>
            <a:cxnLst/>
            <a:rect l="l" t="t" r="r" b="b"/>
            <a:pathLst>
              <a:path w="3653" h="7289" extrusionOk="0">
                <a:moveTo>
                  <a:pt x="0" y="1"/>
                </a:moveTo>
                <a:lnTo>
                  <a:pt x="0" y="7288"/>
                </a:lnTo>
                <a:lnTo>
                  <a:pt x="9" y="7288"/>
                </a:lnTo>
                <a:cubicBezTo>
                  <a:pt x="2021" y="7288"/>
                  <a:pt x="3652" y="5656"/>
                  <a:pt x="3652" y="3644"/>
                </a:cubicBezTo>
                <a:cubicBezTo>
                  <a:pt x="3652" y="1633"/>
                  <a:pt x="2020" y="1"/>
                  <a:pt x="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5"/>
          <p:cNvSpPr/>
          <p:nvPr/>
        </p:nvSpPr>
        <p:spPr>
          <a:xfrm>
            <a:off x="1611746" y="1086396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1"/>
                </a:moveTo>
                <a:lnTo>
                  <a:pt x="0" y="1270"/>
                </a:lnTo>
                <a:lnTo>
                  <a:pt x="404" y="1270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5"/>
          <p:cNvSpPr/>
          <p:nvPr/>
        </p:nvSpPr>
        <p:spPr>
          <a:xfrm>
            <a:off x="1611746" y="1645378"/>
            <a:ext cx="23642" cy="74320"/>
          </a:xfrm>
          <a:custGeom>
            <a:avLst/>
            <a:gdLst/>
            <a:ahLst/>
            <a:cxnLst/>
            <a:rect l="l" t="t" r="r" b="b"/>
            <a:pathLst>
              <a:path w="404" h="1270" extrusionOk="0">
                <a:moveTo>
                  <a:pt x="0" y="0"/>
                </a:moveTo>
                <a:lnTo>
                  <a:pt x="0" y="1223"/>
                </a:lnTo>
                <a:lnTo>
                  <a:pt x="15" y="1269"/>
                </a:lnTo>
                <a:lnTo>
                  <a:pt x="40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Imagen 61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4.2. Dragino</a:t>
            </a:r>
            <a:endParaRPr lang="es-CO" dirty="0"/>
          </a:p>
        </p:txBody>
      </p:sp>
      <p:pic>
        <p:nvPicPr>
          <p:cNvPr id="4" name="Imagen 3" descr="C:\Users\Miguel\Desktop\Tesis\Documento\Imagenes\propias\Circuito Dragino_b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32" y="1643864"/>
            <a:ext cx="4041268" cy="253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629345" y="1041267"/>
            <a:ext cx="2406680" cy="373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2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4.3. TTGO </a:t>
            </a:r>
            <a:r>
              <a:rPr lang="es-CO" dirty="0" err="1" smtClean="0"/>
              <a:t>lilygo</a:t>
            </a:r>
            <a:endParaRPr lang="es-CO" dirty="0"/>
          </a:p>
        </p:txBody>
      </p:sp>
      <p:pic>
        <p:nvPicPr>
          <p:cNvPr id="4" name="Imagen 3" descr="C:\Users\Miguel\Desktop\Tesis\Documento\Imagenes\propias\TTGO - HC-SR0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756" y="1397285"/>
            <a:ext cx="4198655" cy="27416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289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4.4. Programación de los </a:t>
            </a:r>
            <a:r>
              <a:rPr lang="es-CO" dirty="0" err="1" smtClean="0"/>
              <a:t>microcontroladores</a:t>
            </a:r>
            <a:endParaRPr lang="es-CO" dirty="0"/>
          </a:p>
        </p:txBody>
      </p:sp>
      <p:pic>
        <p:nvPicPr>
          <p:cNvPr id="4" name="Imagen 3" descr="C:\Users\Miguel\Desktop\Tesis\Documento\Imagenes\propias\Programa Arduin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25" y="1580669"/>
            <a:ext cx="4382875" cy="287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dispositivos\Arduino Log datos monitos serial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212" y="1580669"/>
            <a:ext cx="4245623" cy="2872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1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Gateway</a:t>
            </a:r>
            <a:endParaRPr lang="es-CO" dirty="0"/>
          </a:p>
        </p:txBody>
      </p:sp>
      <p:pic>
        <p:nvPicPr>
          <p:cNvPr id="7" name="Imagen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62" y="1701139"/>
            <a:ext cx="4397640" cy="235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182" y="1193800"/>
            <a:ext cx="3161109" cy="33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956557" y="4151412"/>
            <a:ext cx="13500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Dragino</a:t>
            </a:r>
            <a:r>
              <a:rPr lang="es-CO" i="1" dirty="0">
                <a:latin typeface="Times New Roman" panose="02020603050405020304" pitchFamily="18" charset="0"/>
                <a:ea typeface="Calibri" panose="020F0502020204030204" pitchFamily="34" charset="0"/>
              </a:rPr>
              <a:t> LG02</a:t>
            </a:r>
            <a:r>
              <a:rPr lang="es-CO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89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Gateway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473517" y="1341754"/>
            <a:ext cx="6524865" cy="315404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0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Servidor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068" y="2092144"/>
            <a:ext cx="2511232" cy="162242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45" y="1017725"/>
            <a:ext cx="5477510" cy="377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11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Servidor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92" y="1129257"/>
            <a:ext cx="5555615" cy="154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dispositivos\red con los 3 dispositivos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842" y="2587534"/>
            <a:ext cx="5561965" cy="218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9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Decodificación de mensajes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192" y="1164975"/>
            <a:ext cx="5555615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1794192" y="2502850"/>
            <a:ext cx="5561965" cy="2310130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</a:t>
            </a:r>
            <a:r>
              <a:rPr lang="es-CO" dirty="0" err="1" smtClean="0"/>
              <a:t>Broker</a:t>
            </a:r>
            <a:r>
              <a:rPr lang="es-CO" dirty="0" smtClean="0"/>
              <a:t> MQTT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8811" y="1112202"/>
            <a:ext cx="6120271" cy="3316923"/>
          </a:xfrm>
          <a:prstGeom prst="rect">
            <a:avLst/>
          </a:prstGeom>
        </p:spPr>
      </p:pic>
      <p:pic>
        <p:nvPicPr>
          <p:cNvPr id="5" name="Imagen 4" descr="C:\Users\Miguel\Desktop\Tesis\Documento\Imagenes\dispositivos\registro datos 3 sensores BD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792" y="3579674"/>
            <a:ext cx="5561965" cy="76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8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5. Representación de Datos</a:t>
            </a:r>
            <a:endParaRPr lang="es-CO" dirty="0"/>
          </a:p>
        </p:txBody>
      </p:sp>
      <p:pic>
        <p:nvPicPr>
          <p:cNvPr id="4" name="Imagen 3" descr="C:\Users\Miguel\Desktop\Tesis\Documento\Imagenes\Simulacion\Mediciones informacio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83" y="1276350"/>
            <a:ext cx="5543233" cy="3471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37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CONTENIDO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18" name="Google Shape;618;p16"/>
          <p:cNvSpPr/>
          <p:nvPr/>
        </p:nvSpPr>
        <p:spPr>
          <a:xfrm>
            <a:off x="3230485" y="2944158"/>
            <a:ext cx="333440" cy="243424"/>
          </a:xfrm>
          <a:custGeom>
            <a:avLst/>
            <a:gdLst/>
            <a:ahLst/>
            <a:cxnLst/>
            <a:rect l="l" t="t" r="r" b="b"/>
            <a:pathLst>
              <a:path w="3056" h="2231" extrusionOk="0">
                <a:moveTo>
                  <a:pt x="2272" y="1"/>
                </a:moveTo>
                <a:lnTo>
                  <a:pt x="2272" y="1447"/>
                </a:lnTo>
                <a:lnTo>
                  <a:pt x="1" y="1447"/>
                </a:lnTo>
                <a:lnTo>
                  <a:pt x="1" y="2230"/>
                </a:lnTo>
                <a:lnTo>
                  <a:pt x="2665" y="2230"/>
                </a:lnTo>
                <a:cubicBezTo>
                  <a:pt x="2881" y="2230"/>
                  <a:pt x="3056" y="2055"/>
                  <a:pt x="3056" y="1838"/>
                </a:cubicBezTo>
                <a:lnTo>
                  <a:pt x="305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6"/>
          <p:cNvSpPr/>
          <p:nvPr/>
        </p:nvSpPr>
        <p:spPr>
          <a:xfrm>
            <a:off x="4145036" y="3606561"/>
            <a:ext cx="18112" cy="90234"/>
          </a:xfrm>
          <a:custGeom>
            <a:avLst/>
            <a:gdLst/>
            <a:ahLst/>
            <a:cxnLst/>
            <a:rect l="l" t="t" r="r" b="b"/>
            <a:pathLst>
              <a:path w="166" h="827" extrusionOk="0">
                <a:moveTo>
                  <a:pt x="1" y="0"/>
                </a:moveTo>
                <a:lnTo>
                  <a:pt x="1" y="826"/>
                </a:lnTo>
                <a:lnTo>
                  <a:pt x="165" y="826"/>
                </a:lnTo>
                <a:lnTo>
                  <a:pt x="165" y="0"/>
                </a:ln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16"/>
          <p:cNvSpPr/>
          <p:nvPr/>
        </p:nvSpPr>
        <p:spPr>
          <a:xfrm>
            <a:off x="4311864" y="3606561"/>
            <a:ext cx="18112" cy="90234"/>
          </a:xfrm>
          <a:custGeom>
            <a:avLst/>
            <a:gdLst/>
            <a:ahLst/>
            <a:cxnLst/>
            <a:rect l="l" t="t" r="r" b="b"/>
            <a:pathLst>
              <a:path w="166" h="827" extrusionOk="0">
                <a:moveTo>
                  <a:pt x="0" y="0"/>
                </a:moveTo>
                <a:lnTo>
                  <a:pt x="0" y="826"/>
                </a:lnTo>
                <a:lnTo>
                  <a:pt x="165" y="826"/>
                </a:lnTo>
                <a:lnTo>
                  <a:pt x="165" y="0"/>
                </a:ln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6"/>
          <p:cNvSpPr/>
          <p:nvPr/>
        </p:nvSpPr>
        <p:spPr>
          <a:xfrm>
            <a:off x="4118195" y="3592923"/>
            <a:ext cx="243424" cy="40698"/>
          </a:xfrm>
          <a:custGeom>
            <a:avLst/>
            <a:gdLst/>
            <a:ahLst/>
            <a:cxnLst/>
            <a:rect l="l" t="t" r="r" b="b"/>
            <a:pathLst>
              <a:path w="2231" h="373" extrusionOk="0">
                <a:moveTo>
                  <a:pt x="0" y="1"/>
                </a:moveTo>
                <a:lnTo>
                  <a:pt x="0" y="373"/>
                </a:lnTo>
                <a:lnTo>
                  <a:pt x="2231" y="373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16"/>
          <p:cNvSpPr/>
          <p:nvPr/>
        </p:nvSpPr>
        <p:spPr>
          <a:xfrm>
            <a:off x="4118195" y="3647041"/>
            <a:ext cx="243424" cy="22586"/>
          </a:xfrm>
          <a:custGeom>
            <a:avLst/>
            <a:gdLst/>
            <a:ahLst/>
            <a:cxnLst/>
            <a:rect l="l" t="t" r="r" b="b"/>
            <a:pathLst>
              <a:path w="2231" h="207" extrusionOk="0">
                <a:moveTo>
                  <a:pt x="0" y="1"/>
                </a:moveTo>
                <a:lnTo>
                  <a:pt x="0" y="206"/>
                </a:lnTo>
                <a:lnTo>
                  <a:pt x="2231" y="206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16"/>
          <p:cNvSpPr/>
          <p:nvPr/>
        </p:nvSpPr>
        <p:spPr>
          <a:xfrm>
            <a:off x="5749156" y="4021068"/>
            <a:ext cx="18112" cy="90343"/>
          </a:xfrm>
          <a:custGeom>
            <a:avLst/>
            <a:gdLst/>
            <a:ahLst/>
            <a:cxnLst/>
            <a:rect l="l" t="t" r="r" b="b"/>
            <a:pathLst>
              <a:path w="166" h="828" extrusionOk="0">
                <a:moveTo>
                  <a:pt x="1" y="0"/>
                </a:moveTo>
                <a:lnTo>
                  <a:pt x="1" y="827"/>
                </a:lnTo>
                <a:lnTo>
                  <a:pt x="166" y="827"/>
                </a:lnTo>
                <a:lnTo>
                  <a:pt x="1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16"/>
          <p:cNvSpPr/>
          <p:nvPr/>
        </p:nvSpPr>
        <p:spPr>
          <a:xfrm>
            <a:off x="5915874" y="4021068"/>
            <a:ext cx="18112" cy="90343"/>
          </a:xfrm>
          <a:custGeom>
            <a:avLst/>
            <a:gdLst/>
            <a:ahLst/>
            <a:cxnLst/>
            <a:rect l="l" t="t" r="r" b="b"/>
            <a:pathLst>
              <a:path w="166" h="828" extrusionOk="0">
                <a:moveTo>
                  <a:pt x="1" y="0"/>
                </a:moveTo>
                <a:lnTo>
                  <a:pt x="1" y="827"/>
                </a:lnTo>
                <a:lnTo>
                  <a:pt x="165" y="827"/>
                </a:lnTo>
                <a:lnTo>
                  <a:pt x="16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6"/>
          <p:cNvSpPr/>
          <p:nvPr/>
        </p:nvSpPr>
        <p:spPr>
          <a:xfrm>
            <a:off x="5722206" y="4007538"/>
            <a:ext cx="243424" cy="40807"/>
          </a:xfrm>
          <a:custGeom>
            <a:avLst/>
            <a:gdLst/>
            <a:ahLst/>
            <a:cxnLst/>
            <a:rect l="l" t="t" r="r" b="b"/>
            <a:pathLst>
              <a:path w="2231" h="374" extrusionOk="0">
                <a:moveTo>
                  <a:pt x="0" y="1"/>
                </a:moveTo>
                <a:lnTo>
                  <a:pt x="0" y="373"/>
                </a:lnTo>
                <a:lnTo>
                  <a:pt x="2231" y="373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6"/>
          <p:cNvSpPr/>
          <p:nvPr/>
        </p:nvSpPr>
        <p:spPr>
          <a:xfrm>
            <a:off x="5722206" y="4061548"/>
            <a:ext cx="243424" cy="22586"/>
          </a:xfrm>
          <a:custGeom>
            <a:avLst/>
            <a:gdLst/>
            <a:ahLst/>
            <a:cxnLst/>
            <a:rect l="l" t="t" r="r" b="b"/>
            <a:pathLst>
              <a:path w="2231" h="207" extrusionOk="0">
                <a:moveTo>
                  <a:pt x="0" y="1"/>
                </a:moveTo>
                <a:lnTo>
                  <a:pt x="0" y="207"/>
                </a:lnTo>
                <a:lnTo>
                  <a:pt x="2231" y="207"/>
                </a:lnTo>
                <a:lnTo>
                  <a:pt x="223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6"/>
          <p:cNvSpPr/>
          <p:nvPr/>
        </p:nvSpPr>
        <p:spPr>
          <a:xfrm>
            <a:off x="3595455" y="2619776"/>
            <a:ext cx="67648" cy="211892"/>
          </a:xfrm>
          <a:custGeom>
            <a:avLst/>
            <a:gdLst/>
            <a:ahLst/>
            <a:cxnLst/>
            <a:rect l="l" t="t" r="r" b="b"/>
            <a:pathLst>
              <a:path w="620" h="1942" extrusionOk="0">
                <a:moveTo>
                  <a:pt x="1" y="0"/>
                </a:moveTo>
                <a:lnTo>
                  <a:pt x="1" y="1941"/>
                </a:lnTo>
                <a:lnTo>
                  <a:pt x="620" y="1941"/>
                </a:lnTo>
                <a:lnTo>
                  <a:pt x="62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16"/>
          <p:cNvSpPr/>
          <p:nvPr/>
        </p:nvSpPr>
        <p:spPr>
          <a:xfrm>
            <a:off x="3595455" y="2588134"/>
            <a:ext cx="67648" cy="36225"/>
          </a:xfrm>
          <a:custGeom>
            <a:avLst/>
            <a:gdLst/>
            <a:ahLst/>
            <a:cxnLst/>
            <a:rect l="l" t="t" r="r" b="b"/>
            <a:pathLst>
              <a:path w="620" h="332" extrusionOk="0">
                <a:moveTo>
                  <a:pt x="1" y="1"/>
                </a:moveTo>
                <a:lnTo>
                  <a:pt x="1" y="331"/>
                </a:lnTo>
                <a:lnTo>
                  <a:pt x="620" y="331"/>
                </a:lnTo>
                <a:lnTo>
                  <a:pt x="6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16"/>
          <p:cNvSpPr/>
          <p:nvPr/>
        </p:nvSpPr>
        <p:spPr>
          <a:xfrm>
            <a:off x="3354869" y="2630468"/>
            <a:ext cx="329621" cy="354389"/>
          </a:xfrm>
          <a:custGeom>
            <a:avLst/>
            <a:gdLst/>
            <a:ahLst/>
            <a:cxnLst/>
            <a:rect l="l" t="t" r="r" b="b"/>
            <a:pathLst>
              <a:path w="3021" h="3248" extrusionOk="0">
                <a:moveTo>
                  <a:pt x="1511" y="1"/>
                </a:moveTo>
                <a:lnTo>
                  <a:pt x="1" y="1539"/>
                </a:lnTo>
                <a:lnTo>
                  <a:pt x="1" y="3247"/>
                </a:lnTo>
                <a:lnTo>
                  <a:pt x="3020" y="3247"/>
                </a:lnTo>
                <a:lnTo>
                  <a:pt x="3020" y="1539"/>
                </a:lnTo>
                <a:lnTo>
                  <a:pt x="151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16"/>
          <p:cNvSpPr/>
          <p:nvPr/>
        </p:nvSpPr>
        <p:spPr>
          <a:xfrm>
            <a:off x="3334357" y="2606464"/>
            <a:ext cx="369665" cy="214074"/>
          </a:xfrm>
          <a:custGeom>
            <a:avLst/>
            <a:gdLst/>
            <a:ahLst/>
            <a:cxnLst/>
            <a:rect l="l" t="t" r="r" b="b"/>
            <a:pathLst>
              <a:path w="3388" h="1962" extrusionOk="0">
                <a:moveTo>
                  <a:pt x="1682" y="1"/>
                </a:moveTo>
                <a:cubicBezTo>
                  <a:pt x="1642" y="1"/>
                  <a:pt x="1602" y="17"/>
                  <a:pt x="1572" y="48"/>
                </a:cubicBezTo>
                <a:lnTo>
                  <a:pt x="0" y="1692"/>
                </a:lnTo>
                <a:lnTo>
                  <a:pt x="221" y="1903"/>
                </a:lnTo>
                <a:lnTo>
                  <a:pt x="1682" y="377"/>
                </a:lnTo>
                <a:lnTo>
                  <a:pt x="3164" y="1961"/>
                </a:lnTo>
                <a:lnTo>
                  <a:pt x="3387" y="1751"/>
                </a:lnTo>
                <a:lnTo>
                  <a:pt x="1795" y="49"/>
                </a:lnTo>
                <a:cubicBezTo>
                  <a:pt x="1765" y="18"/>
                  <a:pt x="1725" y="1"/>
                  <a:pt x="168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16"/>
          <p:cNvSpPr/>
          <p:nvPr/>
        </p:nvSpPr>
        <p:spPr>
          <a:xfrm>
            <a:off x="3394694" y="2822610"/>
            <a:ext cx="41244" cy="92634"/>
          </a:xfrm>
          <a:custGeom>
            <a:avLst/>
            <a:gdLst/>
            <a:ahLst/>
            <a:cxnLst/>
            <a:rect l="l" t="t" r="r" b="b"/>
            <a:pathLst>
              <a:path w="378" h="849" extrusionOk="0">
                <a:moveTo>
                  <a:pt x="189" y="1"/>
                </a:moveTo>
                <a:cubicBezTo>
                  <a:pt x="86" y="1"/>
                  <a:pt x="1" y="106"/>
                  <a:pt x="1" y="236"/>
                </a:cubicBezTo>
                <a:lnTo>
                  <a:pt x="1" y="849"/>
                </a:lnTo>
                <a:lnTo>
                  <a:pt x="377" y="849"/>
                </a:lnTo>
                <a:lnTo>
                  <a:pt x="377" y="236"/>
                </a:lnTo>
                <a:cubicBezTo>
                  <a:pt x="377" y="107"/>
                  <a:pt x="292" y="1"/>
                  <a:pt x="18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16"/>
          <p:cNvSpPr/>
          <p:nvPr/>
        </p:nvSpPr>
        <p:spPr>
          <a:xfrm>
            <a:off x="3383565" y="2811699"/>
            <a:ext cx="63502" cy="114784"/>
          </a:xfrm>
          <a:custGeom>
            <a:avLst/>
            <a:gdLst/>
            <a:ahLst/>
            <a:cxnLst/>
            <a:rect l="l" t="t" r="r" b="b"/>
            <a:pathLst>
              <a:path w="582" h="1052" extrusionOk="0">
                <a:moveTo>
                  <a:pt x="291" y="203"/>
                </a:moveTo>
                <a:cubicBezTo>
                  <a:pt x="332" y="203"/>
                  <a:pt x="378" y="258"/>
                  <a:pt x="378" y="336"/>
                </a:cubicBezTo>
                <a:lnTo>
                  <a:pt x="378" y="847"/>
                </a:lnTo>
                <a:lnTo>
                  <a:pt x="204" y="847"/>
                </a:lnTo>
                <a:lnTo>
                  <a:pt x="204" y="336"/>
                </a:lnTo>
                <a:cubicBezTo>
                  <a:pt x="204" y="258"/>
                  <a:pt x="250" y="203"/>
                  <a:pt x="291" y="203"/>
                </a:cubicBezTo>
                <a:close/>
                <a:moveTo>
                  <a:pt x="291" y="0"/>
                </a:moveTo>
                <a:cubicBezTo>
                  <a:pt x="132" y="0"/>
                  <a:pt x="1" y="151"/>
                  <a:pt x="1" y="336"/>
                </a:cubicBezTo>
                <a:lnTo>
                  <a:pt x="1" y="1051"/>
                </a:lnTo>
                <a:lnTo>
                  <a:pt x="582" y="1051"/>
                </a:lnTo>
                <a:lnTo>
                  <a:pt x="582" y="336"/>
                </a:lnTo>
                <a:cubicBezTo>
                  <a:pt x="582" y="151"/>
                  <a:pt x="451" y="0"/>
                  <a:pt x="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16"/>
          <p:cNvSpPr/>
          <p:nvPr/>
        </p:nvSpPr>
        <p:spPr>
          <a:xfrm>
            <a:off x="3607893" y="2822283"/>
            <a:ext cx="41244" cy="92525"/>
          </a:xfrm>
          <a:custGeom>
            <a:avLst/>
            <a:gdLst/>
            <a:ahLst/>
            <a:cxnLst/>
            <a:rect l="l" t="t" r="r" b="b"/>
            <a:pathLst>
              <a:path w="378" h="848" extrusionOk="0">
                <a:moveTo>
                  <a:pt x="189" y="0"/>
                </a:moveTo>
                <a:cubicBezTo>
                  <a:pt x="85" y="0"/>
                  <a:pt x="0" y="105"/>
                  <a:pt x="0" y="236"/>
                </a:cubicBezTo>
                <a:lnTo>
                  <a:pt x="0" y="848"/>
                </a:lnTo>
                <a:lnTo>
                  <a:pt x="378" y="848"/>
                </a:lnTo>
                <a:lnTo>
                  <a:pt x="378" y="236"/>
                </a:lnTo>
                <a:cubicBezTo>
                  <a:pt x="378" y="106"/>
                  <a:pt x="293" y="0"/>
                  <a:pt x="1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16"/>
          <p:cNvSpPr/>
          <p:nvPr/>
        </p:nvSpPr>
        <p:spPr>
          <a:xfrm>
            <a:off x="3596764" y="2811154"/>
            <a:ext cx="63502" cy="114675"/>
          </a:xfrm>
          <a:custGeom>
            <a:avLst/>
            <a:gdLst/>
            <a:ahLst/>
            <a:cxnLst/>
            <a:rect l="l" t="t" r="r" b="b"/>
            <a:pathLst>
              <a:path w="582" h="1051" extrusionOk="0">
                <a:moveTo>
                  <a:pt x="291" y="203"/>
                </a:moveTo>
                <a:cubicBezTo>
                  <a:pt x="332" y="203"/>
                  <a:pt x="378" y="258"/>
                  <a:pt x="378" y="336"/>
                </a:cubicBezTo>
                <a:lnTo>
                  <a:pt x="378" y="847"/>
                </a:lnTo>
                <a:lnTo>
                  <a:pt x="204" y="847"/>
                </a:lnTo>
                <a:lnTo>
                  <a:pt x="204" y="336"/>
                </a:lnTo>
                <a:cubicBezTo>
                  <a:pt x="204" y="258"/>
                  <a:pt x="251" y="203"/>
                  <a:pt x="291" y="203"/>
                </a:cubicBezTo>
                <a:close/>
                <a:moveTo>
                  <a:pt x="291" y="0"/>
                </a:moveTo>
                <a:cubicBezTo>
                  <a:pt x="132" y="0"/>
                  <a:pt x="1" y="151"/>
                  <a:pt x="1" y="336"/>
                </a:cubicBezTo>
                <a:lnTo>
                  <a:pt x="1" y="1051"/>
                </a:lnTo>
                <a:lnTo>
                  <a:pt x="582" y="1051"/>
                </a:lnTo>
                <a:lnTo>
                  <a:pt x="582" y="336"/>
                </a:lnTo>
                <a:cubicBezTo>
                  <a:pt x="582" y="151"/>
                  <a:pt x="451" y="0"/>
                  <a:pt x="29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16"/>
          <p:cNvSpPr/>
          <p:nvPr/>
        </p:nvSpPr>
        <p:spPr>
          <a:xfrm>
            <a:off x="3476308" y="2723757"/>
            <a:ext cx="86415" cy="86415"/>
          </a:xfrm>
          <a:custGeom>
            <a:avLst/>
            <a:gdLst/>
            <a:ahLst/>
            <a:cxnLst/>
            <a:rect l="l" t="t" r="r" b="b"/>
            <a:pathLst>
              <a:path w="792" h="792" extrusionOk="0">
                <a:moveTo>
                  <a:pt x="397" y="1"/>
                </a:moveTo>
                <a:cubicBezTo>
                  <a:pt x="178" y="1"/>
                  <a:pt x="1" y="178"/>
                  <a:pt x="1" y="397"/>
                </a:cubicBezTo>
                <a:cubicBezTo>
                  <a:pt x="1" y="614"/>
                  <a:pt x="178" y="792"/>
                  <a:pt x="397" y="792"/>
                </a:cubicBezTo>
                <a:cubicBezTo>
                  <a:pt x="615" y="792"/>
                  <a:pt x="792" y="614"/>
                  <a:pt x="792" y="397"/>
                </a:cubicBezTo>
                <a:cubicBezTo>
                  <a:pt x="792" y="178"/>
                  <a:pt x="615" y="1"/>
                  <a:pt x="3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16"/>
          <p:cNvSpPr/>
          <p:nvPr/>
        </p:nvSpPr>
        <p:spPr>
          <a:xfrm>
            <a:off x="3465178" y="2712846"/>
            <a:ext cx="108346" cy="108455"/>
          </a:xfrm>
          <a:custGeom>
            <a:avLst/>
            <a:gdLst/>
            <a:ahLst/>
            <a:cxnLst/>
            <a:rect l="l" t="t" r="r" b="b"/>
            <a:pathLst>
              <a:path w="993" h="994" extrusionOk="0">
                <a:moveTo>
                  <a:pt x="497" y="203"/>
                </a:moveTo>
                <a:cubicBezTo>
                  <a:pt x="659" y="203"/>
                  <a:pt x="790" y="335"/>
                  <a:pt x="790" y="497"/>
                </a:cubicBezTo>
                <a:cubicBezTo>
                  <a:pt x="790" y="658"/>
                  <a:pt x="658" y="790"/>
                  <a:pt x="497" y="790"/>
                </a:cubicBezTo>
                <a:cubicBezTo>
                  <a:pt x="336" y="790"/>
                  <a:pt x="204" y="658"/>
                  <a:pt x="204" y="497"/>
                </a:cubicBezTo>
                <a:cubicBezTo>
                  <a:pt x="204" y="335"/>
                  <a:pt x="336" y="203"/>
                  <a:pt x="497" y="203"/>
                </a:cubicBezTo>
                <a:close/>
                <a:moveTo>
                  <a:pt x="497" y="1"/>
                </a:moveTo>
                <a:cubicBezTo>
                  <a:pt x="224" y="1"/>
                  <a:pt x="1" y="223"/>
                  <a:pt x="1" y="497"/>
                </a:cubicBezTo>
                <a:cubicBezTo>
                  <a:pt x="1" y="770"/>
                  <a:pt x="224" y="993"/>
                  <a:pt x="497" y="993"/>
                </a:cubicBezTo>
                <a:cubicBezTo>
                  <a:pt x="772" y="993"/>
                  <a:pt x="993" y="770"/>
                  <a:pt x="993" y="497"/>
                </a:cubicBezTo>
                <a:cubicBezTo>
                  <a:pt x="993" y="223"/>
                  <a:pt x="771" y="1"/>
                  <a:pt x="49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16"/>
          <p:cNvSpPr/>
          <p:nvPr/>
        </p:nvSpPr>
        <p:spPr>
          <a:xfrm>
            <a:off x="3476962" y="2873673"/>
            <a:ext cx="85324" cy="111074"/>
          </a:xfrm>
          <a:custGeom>
            <a:avLst/>
            <a:gdLst/>
            <a:ahLst/>
            <a:cxnLst/>
            <a:rect l="l" t="t" r="r" b="b"/>
            <a:pathLst>
              <a:path w="782" h="1018" extrusionOk="0">
                <a:moveTo>
                  <a:pt x="1" y="0"/>
                </a:moveTo>
                <a:lnTo>
                  <a:pt x="1" y="1017"/>
                </a:lnTo>
                <a:lnTo>
                  <a:pt x="782" y="1017"/>
                </a:lnTo>
                <a:lnTo>
                  <a:pt x="78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16"/>
          <p:cNvSpPr/>
          <p:nvPr/>
        </p:nvSpPr>
        <p:spPr>
          <a:xfrm>
            <a:off x="4600893" y="2452184"/>
            <a:ext cx="409490" cy="434476"/>
          </a:xfrm>
          <a:custGeom>
            <a:avLst/>
            <a:gdLst/>
            <a:ahLst/>
            <a:cxnLst/>
            <a:rect l="l" t="t" r="r" b="b"/>
            <a:pathLst>
              <a:path w="3753" h="3982" extrusionOk="0">
                <a:moveTo>
                  <a:pt x="1877" y="1"/>
                </a:moveTo>
                <a:lnTo>
                  <a:pt x="0" y="3982"/>
                </a:lnTo>
                <a:lnTo>
                  <a:pt x="3752" y="3982"/>
                </a:lnTo>
                <a:lnTo>
                  <a:pt x="187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16"/>
          <p:cNvSpPr/>
          <p:nvPr/>
        </p:nvSpPr>
        <p:spPr>
          <a:xfrm>
            <a:off x="4601330" y="2453057"/>
            <a:ext cx="204581" cy="433603"/>
          </a:xfrm>
          <a:custGeom>
            <a:avLst/>
            <a:gdLst/>
            <a:ahLst/>
            <a:cxnLst/>
            <a:rect l="l" t="t" r="r" b="b"/>
            <a:pathLst>
              <a:path w="1875" h="3974" extrusionOk="0">
                <a:moveTo>
                  <a:pt x="1873" y="1"/>
                </a:moveTo>
                <a:lnTo>
                  <a:pt x="0" y="3974"/>
                </a:lnTo>
                <a:lnTo>
                  <a:pt x="1875" y="3974"/>
                </a:lnTo>
                <a:lnTo>
                  <a:pt x="1875" y="8"/>
                </a:lnTo>
                <a:lnTo>
                  <a:pt x="18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16"/>
          <p:cNvSpPr/>
          <p:nvPr/>
        </p:nvSpPr>
        <p:spPr>
          <a:xfrm>
            <a:off x="4348524" y="2551801"/>
            <a:ext cx="409599" cy="434476"/>
          </a:xfrm>
          <a:custGeom>
            <a:avLst/>
            <a:gdLst/>
            <a:ahLst/>
            <a:cxnLst/>
            <a:rect l="l" t="t" r="r" b="b"/>
            <a:pathLst>
              <a:path w="3754" h="3982" extrusionOk="0">
                <a:moveTo>
                  <a:pt x="1878" y="0"/>
                </a:moveTo>
                <a:lnTo>
                  <a:pt x="1" y="3981"/>
                </a:lnTo>
                <a:lnTo>
                  <a:pt x="3753" y="3981"/>
                </a:lnTo>
                <a:lnTo>
                  <a:pt x="187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6"/>
          <p:cNvSpPr/>
          <p:nvPr/>
        </p:nvSpPr>
        <p:spPr>
          <a:xfrm>
            <a:off x="4349070" y="2552892"/>
            <a:ext cx="204581" cy="433385"/>
          </a:xfrm>
          <a:custGeom>
            <a:avLst/>
            <a:gdLst/>
            <a:ahLst/>
            <a:cxnLst/>
            <a:rect l="l" t="t" r="r" b="b"/>
            <a:pathLst>
              <a:path w="1875" h="3972" extrusionOk="0">
                <a:moveTo>
                  <a:pt x="1873" y="0"/>
                </a:moveTo>
                <a:lnTo>
                  <a:pt x="0" y="3971"/>
                </a:lnTo>
                <a:lnTo>
                  <a:pt x="1875" y="3971"/>
                </a:lnTo>
                <a:lnTo>
                  <a:pt x="1875" y="7"/>
                </a:lnTo>
                <a:lnTo>
                  <a:pt x="1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16"/>
          <p:cNvSpPr/>
          <p:nvPr/>
        </p:nvSpPr>
        <p:spPr>
          <a:xfrm>
            <a:off x="4866683" y="2551801"/>
            <a:ext cx="409599" cy="434476"/>
          </a:xfrm>
          <a:custGeom>
            <a:avLst/>
            <a:gdLst/>
            <a:ahLst/>
            <a:cxnLst/>
            <a:rect l="l" t="t" r="r" b="b"/>
            <a:pathLst>
              <a:path w="3754" h="3982" extrusionOk="0">
                <a:moveTo>
                  <a:pt x="1877" y="0"/>
                </a:moveTo>
                <a:lnTo>
                  <a:pt x="1" y="3981"/>
                </a:lnTo>
                <a:lnTo>
                  <a:pt x="3754" y="3981"/>
                </a:lnTo>
                <a:lnTo>
                  <a:pt x="187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16"/>
          <p:cNvSpPr/>
          <p:nvPr/>
        </p:nvSpPr>
        <p:spPr>
          <a:xfrm>
            <a:off x="4867119" y="2552892"/>
            <a:ext cx="204690" cy="433385"/>
          </a:xfrm>
          <a:custGeom>
            <a:avLst/>
            <a:gdLst/>
            <a:ahLst/>
            <a:cxnLst/>
            <a:rect l="l" t="t" r="r" b="b"/>
            <a:pathLst>
              <a:path w="1876" h="3972" extrusionOk="0">
                <a:moveTo>
                  <a:pt x="1873" y="0"/>
                </a:moveTo>
                <a:lnTo>
                  <a:pt x="1" y="3971"/>
                </a:lnTo>
                <a:lnTo>
                  <a:pt x="1875" y="3971"/>
                </a:lnTo>
                <a:lnTo>
                  <a:pt x="1875" y="7"/>
                </a:lnTo>
                <a:lnTo>
                  <a:pt x="1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16"/>
          <p:cNvSpPr/>
          <p:nvPr/>
        </p:nvSpPr>
        <p:spPr>
          <a:xfrm>
            <a:off x="4431229" y="3424239"/>
            <a:ext cx="130168" cy="218329"/>
          </a:xfrm>
          <a:custGeom>
            <a:avLst/>
            <a:gdLst/>
            <a:ahLst/>
            <a:cxnLst/>
            <a:rect l="l" t="t" r="r" b="b"/>
            <a:pathLst>
              <a:path w="1193" h="2001" extrusionOk="0">
                <a:moveTo>
                  <a:pt x="596" y="0"/>
                </a:moveTo>
                <a:lnTo>
                  <a:pt x="0" y="2001"/>
                </a:lnTo>
                <a:lnTo>
                  <a:pt x="1192" y="2001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16"/>
          <p:cNvSpPr/>
          <p:nvPr/>
        </p:nvSpPr>
        <p:spPr>
          <a:xfrm>
            <a:off x="448240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1" y="1619"/>
                </a:lnTo>
                <a:lnTo>
                  <a:pt x="254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16"/>
          <p:cNvSpPr/>
          <p:nvPr/>
        </p:nvSpPr>
        <p:spPr>
          <a:xfrm>
            <a:off x="460253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6" y="0"/>
                </a:moveTo>
                <a:lnTo>
                  <a:pt x="1" y="2001"/>
                </a:lnTo>
                <a:lnTo>
                  <a:pt x="1194" y="2001"/>
                </a:lnTo>
                <a:lnTo>
                  <a:pt x="5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16"/>
          <p:cNvSpPr/>
          <p:nvPr/>
        </p:nvSpPr>
        <p:spPr>
          <a:xfrm>
            <a:off x="465381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6" y="0"/>
                </a:moveTo>
                <a:lnTo>
                  <a:pt x="0" y="1619"/>
                </a:lnTo>
                <a:lnTo>
                  <a:pt x="253" y="1619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16"/>
          <p:cNvSpPr/>
          <p:nvPr/>
        </p:nvSpPr>
        <p:spPr>
          <a:xfrm>
            <a:off x="477394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0"/>
                </a:moveTo>
                <a:lnTo>
                  <a:pt x="0" y="2001"/>
                </a:lnTo>
                <a:lnTo>
                  <a:pt x="1193" y="2001"/>
                </a:lnTo>
                <a:lnTo>
                  <a:pt x="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16"/>
          <p:cNvSpPr/>
          <p:nvPr/>
        </p:nvSpPr>
        <p:spPr>
          <a:xfrm>
            <a:off x="4825112" y="3518401"/>
            <a:ext cx="27823" cy="176649"/>
          </a:xfrm>
          <a:custGeom>
            <a:avLst/>
            <a:gdLst/>
            <a:ahLst/>
            <a:cxnLst/>
            <a:rect l="l" t="t" r="r" b="b"/>
            <a:pathLst>
              <a:path w="255" h="1619" extrusionOk="0">
                <a:moveTo>
                  <a:pt x="129" y="0"/>
                </a:moveTo>
                <a:lnTo>
                  <a:pt x="1" y="1619"/>
                </a:lnTo>
                <a:lnTo>
                  <a:pt x="255" y="1619"/>
                </a:lnTo>
                <a:lnTo>
                  <a:pt x="1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16"/>
          <p:cNvSpPr/>
          <p:nvPr/>
        </p:nvSpPr>
        <p:spPr>
          <a:xfrm>
            <a:off x="4945241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0"/>
                </a:moveTo>
                <a:lnTo>
                  <a:pt x="1" y="2001"/>
                </a:lnTo>
                <a:lnTo>
                  <a:pt x="1194" y="2001"/>
                </a:lnTo>
                <a:lnTo>
                  <a:pt x="5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6"/>
          <p:cNvSpPr/>
          <p:nvPr/>
        </p:nvSpPr>
        <p:spPr>
          <a:xfrm>
            <a:off x="4996631" y="3518401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1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16"/>
          <p:cNvSpPr/>
          <p:nvPr/>
        </p:nvSpPr>
        <p:spPr>
          <a:xfrm>
            <a:off x="5116760" y="3424239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7" y="0"/>
                </a:moveTo>
                <a:lnTo>
                  <a:pt x="1" y="2001"/>
                </a:lnTo>
                <a:lnTo>
                  <a:pt x="1194" y="2001"/>
                </a:lnTo>
                <a:lnTo>
                  <a:pt x="597" y="0"/>
                </a:lnTo>
                <a:close/>
              </a:path>
            </a:pathLst>
          </a:custGeom>
          <a:solidFill>
            <a:srgbClr val="B3DC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16"/>
          <p:cNvSpPr/>
          <p:nvPr/>
        </p:nvSpPr>
        <p:spPr>
          <a:xfrm>
            <a:off x="5168042" y="3518401"/>
            <a:ext cx="27605" cy="176649"/>
          </a:xfrm>
          <a:custGeom>
            <a:avLst/>
            <a:gdLst/>
            <a:ahLst/>
            <a:cxnLst/>
            <a:rect l="l" t="t" r="r" b="b"/>
            <a:pathLst>
              <a:path w="253" h="1619" extrusionOk="0">
                <a:moveTo>
                  <a:pt x="127" y="0"/>
                </a:moveTo>
                <a:lnTo>
                  <a:pt x="0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6"/>
          <p:cNvSpPr/>
          <p:nvPr/>
        </p:nvSpPr>
        <p:spPr>
          <a:xfrm>
            <a:off x="3730204" y="2708591"/>
            <a:ext cx="130277" cy="218329"/>
          </a:xfrm>
          <a:custGeom>
            <a:avLst/>
            <a:gdLst/>
            <a:ahLst/>
            <a:cxnLst/>
            <a:rect l="l" t="t" r="r" b="b"/>
            <a:pathLst>
              <a:path w="1194" h="2001" extrusionOk="0">
                <a:moveTo>
                  <a:pt x="598" y="1"/>
                </a:moveTo>
                <a:lnTo>
                  <a:pt x="1" y="2000"/>
                </a:lnTo>
                <a:lnTo>
                  <a:pt x="1194" y="2000"/>
                </a:lnTo>
                <a:lnTo>
                  <a:pt x="59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6"/>
          <p:cNvSpPr/>
          <p:nvPr/>
        </p:nvSpPr>
        <p:spPr>
          <a:xfrm>
            <a:off x="3781594" y="2802752"/>
            <a:ext cx="27714" cy="176758"/>
          </a:xfrm>
          <a:custGeom>
            <a:avLst/>
            <a:gdLst/>
            <a:ahLst/>
            <a:cxnLst/>
            <a:rect l="l" t="t" r="r" b="b"/>
            <a:pathLst>
              <a:path w="254" h="1620" extrusionOk="0">
                <a:moveTo>
                  <a:pt x="127" y="0"/>
                </a:moveTo>
                <a:lnTo>
                  <a:pt x="0" y="1619"/>
                </a:lnTo>
                <a:lnTo>
                  <a:pt x="254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6"/>
          <p:cNvSpPr/>
          <p:nvPr/>
        </p:nvSpPr>
        <p:spPr>
          <a:xfrm>
            <a:off x="6005998" y="3831654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7" y="0"/>
                </a:moveTo>
                <a:lnTo>
                  <a:pt x="0" y="1999"/>
                </a:lnTo>
                <a:lnTo>
                  <a:pt x="1193" y="1999"/>
                </a:lnTo>
                <a:lnTo>
                  <a:pt x="59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16"/>
          <p:cNvSpPr/>
          <p:nvPr/>
        </p:nvSpPr>
        <p:spPr>
          <a:xfrm>
            <a:off x="6057170" y="3925597"/>
            <a:ext cx="27714" cy="176867"/>
          </a:xfrm>
          <a:custGeom>
            <a:avLst/>
            <a:gdLst/>
            <a:ahLst/>
            <a:cxnLst/>
            <a:rect l="l" t="t" r="r" b="b"/>
            <a:pathLst>
              <a:path w="254" h="1621" extrusionOk="0">
                <a:moveTo>
                  <a:pt x="128" y="1"/>
                </a:moveTo>
                <a:lnTo>
                  <a:pt x="1" y="1620"/>
                </a:lnTo>
                <a:lnTo>
                  <a:pt x="254" y="1620"/>
                </a:lnTo>
                <a:lnTo>
                  <a:pt x="12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16"/>
          <p:cNvSpPr/>
          <p:nvPr/>
        </p:nvSpPr>
        <p:spPr>
          <a:xfrm>
            <a:off x="3469870" y="1611059"/>
            <a:ext cx="130277" cy="218438"/>
          </a:xfrm>
          <a:custGeom>
            <a:avLst/>
            <a:gdLst/>
            <a:ahLst/>
            <a:cxnLst/>
            <a:rect l="l" t="t" r="r" b="b"/>
            <a:pathLst>
              <a:path w="1194" h="2002" extrusionOk="0">
                <a:moveTo>
                  <a:pt x="597" y="1"/>
                </a:moveTo>
                <a:lnTo>
                  <a:pt x="0" y="2001"/>
                </a:lnTo>
                <a:lnTo>
                  <a:pt x="1194" y="2001"/>
                </a:lnTo>
                <a:lnTo>
                  <a:pt x="5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16"/>
          <p:cNvSpPr/>
          <p:nvPr/>
        </p:nvSpPr>
        <p:spPr>
          <a:xfrm>
            <a:off x="3521260" y="1705112"/>
            <a:ext cx="27605" cy="176867"/>
          </a:xfrm>
          <a:custGeom>
            <a:avLst/>
            <a:gdLst/>
            <a:ahLst/>
            <a:cxnLst/>
            <a:rect l="l" t="t" r="r" b="b"/>
            <a:pathLst>
              <a:path w="253" h="1621" extrusionOk="0">
                <a:moveTo>
                  <a:pt x="126" y="0"/>
                </a:moveTo>
                <a:lnTo>
                  <a:pt x="0" y="1620"/>
                </a:lnTo>
                <a:lnTo>
                  <a:pt x="253" y="1620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6"/>
          <p:cNvSpPr/>
          <p:nvPr/>
        </p:nvSpPr>
        <p:spPr>
          <a:xfrm>
            <a:off x="4996631" y="1292023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6" y="1"/>
                </a:moveTo>
                <a:lnTo>
                  <a:pt x="1" y="2000"/>
                </a:lnTo>
                <a:lnTo>
                  <a:pt x="1194" y="2000"/>
                </a:lnTo>
                <a:lnTo>
                  <a:pt x="59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16"/>
          <p:cNvSpPr/>
          <p:nvPr/>
        </p:nvSpPr>
        <p:spPr>
          <a:xfrm>
            <a:off x="5047913" y="1386185"/>
            <a:ext cx="27605" cy="176649"/>
          </a:xfrm>
          <a:custGeom>
            <a:avLst/>
            <a:gdLst/>
            <a:ahLst/>
            <a:cxnLst/>
            <a:rect l="l" t="t" r="r" b="b"/>
            <a:pathLst>
              <a:path w="253" h="1619" extrusionOk="0">
                <a:moveTo>
                  <a:pt x="126" y="0"/>
                </a:moveTo>
                <a:lnTo>
                  <a:pt x="0" y="1619"/>
                </a:lnTo>
                <a:lnTo>
                  <a:pt x="253" y="1619"/>
                </a:lnTo>
                <a:lnTo>
                  <a:pt x="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16"/>
          <p:cNvSpPr/>
          <p:nvPr/>
        </p:nvSpPr>
        <p:spPr>
          <a:xfrm>
            <a:off x="5163241" y="1292023"/>
            <a:ext cx="130386" cy="218220"/>
          </a:xfrm>
          <a:custGeom>
            <a:avLst/>
            <a:gdLst/>
            <a:ahLst/>
            <a:cxnLst/>
            <a:rect l="l" t="t" r="r" b="b"/>
            <a:pathLst>
              <a:path w="1195" h="2000" extrusionOk="0">
                <a:moveTo>
                  <a:pt x="598" y="1"/>
                </a:moveTo>
                <a:lnTo>
                  <a:pt x="0" y="2000"/>
                </a:lnTo>
                <a:lnTo>
                  <a:pt x="1194" y="2000"/>
                </a:lnTo>
                <a:lnTo>
                  <a:pt x="5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16"/>
          <p:cNvSpPr/>
          <p:nvPr/>
        </p:nvSpPr>
        <p:spPr>
          <a:xfrm>
            <a:off x="5214522" y="1386185"/>
            <a:ext cx="27823" cy="176649"/>
          </a:xfrm>
          <a:custGeom>
            <a:avLst/>
            <a:gdLst/>
            <a:ahLst/>
            <a:cxnLst/>
            <a:rect l="l" t="t" r="r" b="b"/>
            <a:pathLst>
              <a:path w="255" h="1619" extrusionOk="0">
                <a:moveTo>
                  <a:pt x="128" y="0"/>
                </a:moveTo>
                <a:lnTo>
                  <a:pt x="1" y="1619"/>
                </a:lnTo>
                <a:lnTo>
                  <a:pt x="255" y="1619"/>
                </a:lnTo>
                <a:lnTo>
                  <a:pt x="12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6"/>
          <p:cNvSpPr/>
          <p:nvPr/>
        </p:nvSpPr>
        <p:spPr>
          <a:xfrm>
            <a:off x="5329959" y="1292023"/>
            <a:ext cx="130277" cy="218220"/>
          </a:xfrm>
          <a:custGeom>
            <a:avLst/>
            <a:gdLst/>
            <a:ahLst/>
            <a:cxnLst/>
            <a:rect l="l" t="t" r="r" b="b"/>
            <a:pathLst>
              <a:path w="1194" h="2000" extrusionOk="0">
                <a:moveTo>
                  <a:pt x="597" y="1"/>
                </a:moveTo>
                <a:lnTo>
                  <a:pt x="1" y="2000"/>
                </a:lnTo>
                <a:lnTo>
                  <a:pt x="1194" y="2000"/>
                </a:lnTo>
                <a:lnTo>
                  <a:pt x="59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16"/>
          <p:cNvSpPr/>
          <p:nvPr/>
        </p:nvSpPr>
        <p:spPr>
          <a:xfrm>
            <a:off x="5381240" y="1386185"/>
            <a:ext cx="27714" cy="176649"/>
          </a:xfrm>
          <a:custGeom>
            <a:avLst/>
            <a:gdLst/>
            <a:ahLst/>
            <a:cxnLst/>
            <a:rect l="l" t="t" r="r" b="b"/>
            <a:pathLst>
              <a:path w="254" h="1619" extrusionOk="0">
                <a:moveTo>
                  <a:pt x="127" y="0"/>
                </a:moveTo>
                <a:lnTo>
                  <a:pt x="0" y="1619"/>
                </a:lnTo>
                <a:lnTo>
                  <a:pt x="253" y="1619"/>
                </a:lnTo>
                <a:lnTo>
                  <a:pt x="12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16"/>
          <p:cNvSpPr/>
          <p:nvPr/>
        </p:nvSpPr>
        <p:spPr>
          <a:xfrm>
            <a:off x="4794016" y="4174367"/>
            <a:ext cx="1441889" cy="270375"/>
          </a:xfrm>
          <a:custGeom>
            <a:avLst/>
            <a:gdLst/>
            <a:ahLst/>
            <a:cxnLst/>
            <a:rect l="l" t="t" r="r" b="b"/>
            <a:pathLst>
              <a:path w="13215" h="2478" extrusionOk="0">
                <a:moveTo>
                  <a:pt x="27" y="0"/>
                </a:moveTo>
                <a:cubicBezTo>
                  <a:pt x="12" y="0"/>
                  <a:pt x="1" y="12"/>
                  <a:pt x="1" y="27"/>
                </a:cubicBezTo>
                <a:lnTo>
                  <a:pt x="1" y="2451"/>
                </a:lnTo>
                <a:cubicBezTo>
                  <a:pt x="1" y="2466"/>
                  <a:pt x="12" y="2477"/>
                  <a:pt x="27" y="2477"/>
                </a:cubicBezTo>
                <a:lnTo>
                  <a:pt x="13188" y="2477"/>
                </a:lnTo>
                <a:cubicBezTo>
                  <a:pt x="13202" y="2477"/>
                  <a:pt x="13215" y="2465"/>
                  <a:pt x="13215" y="2451"/>
                </a:cubicBezTo>
                <a:lnTo>
                  <a:pt x="13215" y="27"/>
                </a:lnTo>
                <a:cubicBezTo>
                  <a:pt x="13215" y="12"/>
                  <a:pt x="13204" y="0"/>
                  <a:pt x="1318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16"/>
          <p:cNvSpPr/>
          <p:nvPr/>
        </p:nvSpPr>
        <p:spPr>
          <a:xfrm>
            <a:off x="3158364" y="3047703"/>
            <a:ext cx="31642" cy="135406"/>
          </a:xfrm>
          <a:custGeom>
            <a:avLst/>
            <a:gdLst/>
            <a:ahLst/>
            <a:cxnLst/>
            <a:rect l="l" t="t" r="r" b="b"/>
            <a:pathLst>
              <a:path w="290" h="1241" extrusionOk="0">
                <a:moveTo>
                  <a:pt x="1" y="0"/>
                </a:moveTo>
                <a:lnTo>
                  <a:pt x="1" y="1240"/>
                </a:lnTo>
                <a:lnTo>
                  <a:pt x="289" y="1240"/>
                </a:lnTo>
                <a:lnTo>
                  <a:pt x="2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6"/>
          <p:cNvSpPr/>
          <p:nvPr/>
        </p:nvSpPr>
        <p:spPr>
          <a:xfrm>
            <a:off x="3077187" y="3047703"/>
            <a:ext cx="31751" cy="135406"/>
          </a:xfrm>
          <a:custGeom>
            <a:avLst/>
            <a:gdLst/>
            <a:ahLst/>
            <a:cxnLst/>
            <a:rect l="l" t="t" r="r" b="b"/>
            <a:pathLst>
              <a:path w="291" h="1241" extrusionOk="0">
                <a:moveTo>
                  <a:pt x="1" y="0"/>
                </a:moveTo>
                <a:lnTo>
                  <a:pt x="1" y="1240"/>
                </a:lnTo>
                <a:lnTo>
                  <a:pt x="290" y="1240"/>
                </a:lnTo>
                <a:lnTo>
                  <a:pt x="29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16"/>
          <p:cNvSpPr/>
          <p:nvPr/>
        </p:nvSpPr>
        <p:spPr>
          <a:xfrm>
            <a:off x="3005175" y="3047703"/>
            <a:ext cx="31751" cy="135406"/>
          </a:xfrm>
          <a:custGeom>
            <a:avLst/>
            <a:gdLst/>
            <a:ahLst/>
            <a:cxnLst/>
            <a:rect l="l" t="t" r="r" b="b"/>
            <a:pathLst>
              <a:path w="291" h="1241" extrusionOk="0">
                <a:moveTo>
                  <a:pt x="1" y="0"/>
                </a:moveTo>
                <a:lnTo>
                  <a:pt x="1" y="1240"/>
                </a:lnTo>
                <a:lnTo>
                  <a:pt x="291" y="1240"/>
                </a:lnTo>
                <a:lnTo>
                  <a:pt x="29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16"/>
          <p:cNvSpPr/>
          <p:nvPr/>
        </p:nvSpPr>
        <p:spPr>
          <a:xfrm>
            <a:off x="2928690" y="3047703"/>
            <a:ext cx="31533" cy="135406"/>
          </a:xfrm>
          <a:custGeom>
            <a:avLst/>
            <a:gdLst/>
            <a:ahLst/>
            <a:cxnLst/>
            <a:rect l="l" t="t" r="r" b="b"/>
            <a:pathLst>
              <a:path w="289" h="1241" extrusionOk="0">
                <a:moveTo>
                  <a:pt x="0" y="0"/>
                </a:moveTo>
                <a:lnTo>
                  <a:pt x="0" y="1240"/>
                </a:lnTo>
                <a:lnTo>
                  <a:pt x="289" y="1240"/>
                </a:lnTo>
                <a:lnTo>
                  <a:pt x="28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16"/>
          <p:cNvSpPr/>
          <p:nvPr/>
        </p:nvSpPr>
        <p:spPr>
          <a:xfrm>
            <a:off x="2942110" y="3097457"/>
            <a:ext cx="225421" cy="40698"/>
          </a:xfrm>
          <a:custGeom>
            <a:avLst/>
            <a:gdLst/>
            <a:ahLst/>
            <a:cxnLst/>
            <a:rect l="l" t="t" r="r" b="b"/>
            <a:pathLst>
              <a:path w="2066" h="373" extrusionOk="0">
                <a:moveTo>
                  <a:pt x="1" y="1"/>
                </a:moveTo>
                <a:lnTo>
                  <a:pt x="1" y="372"/>
                </a:lnTo>
                <a:lnTo>
                  <a:pt x="2066" y="372"/>
                </a:lnTo>
                <a:lnTo>
                  <a:pt x="20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16"/>
          <p:cNvSpPr/>
          <p:nvPr/>
        </p:nvSpPr>
        <p:spPr>
          <a:xfrm>
            <a:off x="4978192" y="4264273"/>
            <a:ext cx="180904" cy="27278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4" y="1"/>
                </a:moveTo>
                <a:cubicBezTo>
                  <a:pt x="38" y="1"/>
                  <a:pt x="1" y="38"/>
                  <a:pt x="1" y="84"/>
                </a:cubicBezTo>
                <a:cubicBezTo>
                  <a:pt x="1" y="130"/>
                  <a:pt x="38" y="168"/>
                  <a:pt x="84" y="168"/>
                </a:cubicBezTo>
                <a:cubicBezTo>
                  <a:pt x="138" y="168"/>
                  <a:pt x="159" y="179"/>
                  <a:pt x="192" y="198"/>
                </a:cubicBezTo>
                <a:cubicBezTo>
                  <a:pt x="235" y="221"/>
                  <a:pt x="286" y="250"/>
                  <a:pt x="381" y="250"/>
                </a:cubicBezTo>
                <a:cubicBezTo>
                  <a:pt x="478" y="250"/>
                  <a:pt x="530" y="221"/>
                  <a:pt x="571" y="198"/>
                </a:cubicBezTo>
                <a:cubicBezTo>
                  <a:pt x="604" y="180"/>
                  <a:pt x="627" y="168"/>
                  <a:pt x="680" y="168"/>
                </a:cubicBezTo>
                <a:cubicBezTo>
                  <a:pt x="733" y="168"/>
                  <a:pt x="755" y="179"/>
                  <a:pt x="789" y="198"/>
                </a:cubicBezTo>
                <a:cubicBezTo>
                  <a:pt x="831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0" y="180"/>
                  <a:pt x="1223" y="168"/>
                  <a:pt x="1276" y="168"/>
                </a:cubicBezTo>
                <a:cubicBezTo>
                  <a:pt x="1328" y="168"/>
                  <a:pt x="1351" y="179"/>
                  <a:pt x="1384" y="198"/>
                </a:cubicBezTo>
                <a:cubicBezTo>
                  <a:pt x="1427" y="221"/>
                  <a:pt x="1478" y="250"/>
                  <a:pt x="1573" y="250"/>
                </a:cubicBezTo>
                <a:cubicBezTo>
                  <a:pt x="1619" y="250"/>
                  <a:pt x="1657" y="212"/>
                  <a:pt x="1657" y="166"/>
                </a:cubicBezTo>
                <a:cubicBezTo>
                  <a:pt x="1657" y="120"/>
                  <a:pt x="1619" y="83"/>
                  <a:pt x="1573" y="83"/>
                </a:cubicBezTo>
                <a:cubicBezTo>
                  <a:pt x="1521" y="83"/>
                  <a:pt x="1499" y="72"/>
                  <a:pt x="1465" y="52"/>
                </a:cubicBezTo>
                <a:cubicBezTo>
                  <a:pt x="1423" y="30"/>
                  <a:pt x="1372" y="1"/>
                  <a:pt x="1276" y="1"/>
                </a:cubicBezTo>
                <a:cubicBezTo>
                  <a:pt x="1179" y="1"/>
                  <a:pt x="1127" y="30"/>
                  <a:pt x="1086" y="52"/>
                </a:cubicBezTo>
                <a:cubicBezTo>
                  <a:pt x="1054" y="71"/>
                  <a:pt x="1030" y="83"/>
                  <a:pt x="978" y="83"/>
                </a:cubicBezTo>
                <a:cubicBezTo>
                  <a:pt x="924" y="83"/>
                  <a:pt x="902" y="72"/>
                  <a:pt x="869" y="52"/>
                </a:cubicBezTo>
                <a:cubicBezTo>
                  <a:pt x="826" y="30"/>
                  <a:pt x="775" y="1"/>
                  <a:pt x="680" y="1"/>
                </a:cubicBezTo>
                <a:cubicBezTo>
                  <a:pt x="584" y="1"/>
                  <a:pt x="532" y="30"/>
                  <a:pt x="491" y="52"/>
                </a:cubicBezTo>
                <a:cubicBezTo>
                  <a:pt x="457" y="71"/>
                  <a:pt x="435" y="83"/>
                  <a:pt x="381" y="83"/>
                </a:cubicBezTo>
                <a:cubicBezTo>
                  <a:pt x="328" y="83"/>
                  <a:pt x="307" y="72"/>
                  <a:pt x="273" y="52"/>
                </a:cubicBezTo>
                <a:cubicBezTo>
                  <a:pt x="231" y="30"/>
                  <a:pt x="180" y="1"/>
                  <a:pt x="84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16"/>
          <p:cNvSpPr/>
          <p:nvPr/>
        </p:nvSpPr>
        <p:spPr>
          <a:xfrm>
            <a:off x="5289152" y="4322865"/>
            <a:ext cx="180795" cy="27059"/>
          </a:xfrm>
          <a:custGeom>
            <a:avLst/>
            <a:gdLst/>
            <a:ahLst/>
            <a:cxnLst/>
            <a:rect l="l" t="t" r="r" b="b"/>
            <a:pathLst>
              <a:path w="1657" h="248" extrusionOk="0">
                <a:moveTo>
                  <a:pt x="83" y="0"/>
                </a:move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37" y="166"/>
                  <a:pt x="159" y="178"/>
                  <a:pt x="192" y="197"/>
                </a:cubicBezTo>
                <a:cubicBezTo>
                  <a:pt x="235" y="220"/>
                  <a:pt x="286" y="248"/>
                  <a:pt x="381" y="248"/>
                </a:cubicBezTo>
                <a:cubicBezTo>
                  <a:pt x="477" y="248"/>
                  <a:pt x="529" y="220"/>
                  <a:pt x="570" y="197"/>
                </a:cubicBezTo>
                <a:cubicBezTo>
                  <a:pt x="604" y="179"/>
                  <a:pt x="627" y="166"/>
                  <a:pt x="680" y="166"/>
                </a:cubicBezTo>
                <a:cubicBezTo>
                  <a:pt x="733" y="166"/>
                  <a:pt x="754" y="178"/>
                  <a:pt x="788" y="197"/>
                </a:cubicBezTo>
                <a:cubicBezTo>
                  <a:pt x="830" y="220"/>
                  <a:pt x="881" y="248"/>
                  <a:pt x="977" y="248"/>
                </a:cubicBezTo>
                <a:cubicBezTo>
                  <a:pt x="1074" y="248"/>
                  <a:pt x="1126" y="220"/>
                  <a:pt x="1167" y="197"/>
                </a:cubicBezTo>
                <a:cubicBezTo>
                  <a:pt x="1200" y="179"/>
                  <a:pt x="1223" y="166"/>
                  <a:pt x="1275" y="166"/>
                </a:cubicBezTo>
                <a:cubicBezTo>
                  <a:pt x="1327" y="166"/>
                  <a:pt x="1351" y="178"/>
                  <a:pt x="1384" y="197"/>
                </a:cubicBezTo>
                <a:cubicBezTo>
                  <a:pt x="1427" y="220"/>
                  <a:pt x="1478" y="248"/>
                  <a:pt x="1573" y="248"/>
                </a:cubicBezTo>
                <a:cubicBezTo>
                  <a:pt x="1619" y="248"/>
                  <a:pt x="1657" y="211"/>
                  <a:pt x="1657" y="165"/>
                </a:cubicBezTo>
                <a:cubicBezTo>
                  <a:pt x="1657" y="119"/>
                  <a:pt x="1619" y="82"/>
                  <a:pt x="1573" y="82"/>
                </a:cubicBezTo>
                <a:cubicBezTo>
                  <a:pt x="1521" y="82"/>
                  <a:pt x="1498" y="71"/>
                  <a:pt x="1465" y="51"/>
                </a:cubicBezTo>
                <a:cubicBezTo>
                  <a:pt x="1423" y="28"/>
                  <a:pt x="1371" y="0"/>
                  <a:pt x="1275" y="0"/>
                </a:cubicBezTo>
                <a:cubicBezTo>
                  <a:pt x="1179" y="0"/>
                  <a:pt x="1127" y="28"/>
                  <a:pt x="1086" y="51"/>
                </a:cubicBezTo>
                <a:cubicBezTo>
                  <a:pt x="1053" y="69"/>
                  <a:pt x="1030" y="82"/>
                  <a:pt x="977" y="82"/>
                </a:cubicBezTo>
                <a:cubicBezTo>
                  <a:pt x="923" y="82"/>
                  <a:pt x="902" y="71"/>
                  <a:pt x="869" y="51"/>
                </a:cubicBezTo>
                <a:cubicBezTo>
                  <a:pt x="826" y="28"/>
                  <a:pt x="775" y="0"/>
                  <a:pt x="680" y="0"/>
                </a:cubicBezTo>
                <a:cubicBezTo>
                  <a:pt x="584" y="0"/>
                  <a:pt x="531" y="28"/>
                  <a:pt x="490" y="51"/>
                </a:cubicBezTo>
                <a:cubicBezTo>
                  <a:pt x="457" y="69"/>
                  <a:pt x="434" y="82"/>
                  <a:pt x="381" y="82"/>
                </a:cubicBezTo>
                <a:cubicBezTo>
                  <a:pt x="328" y="82"/>
                  <a:pt x="306" y="71"/>
                  <a:pt x="273" y="51"/>
                </a:cubicBezTo>
                <a:cubicBezTo>
                  <a:pt x="231" y="28"/>
                  <a:pt x="179" y="0"/>
                  <a:pt x="83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16"/>
          <p:cNvSpPr/>
          <p:nvPr/>
        </p:nvSpPr>
        <p:spPr>
          <a:xfrm>
            <a:off x="2937091" y="1326502"/>
            <a:ext cx="180904" cy="27277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5" y="1"/>
                </a:moveTo>
                <a:cubicBezTo>
                  <a:pt x="39" y="1"/>
                  <a:pt x="1" y="38"/>
                  <a:pt x="1" y="84"/>
                </a:cubicBezTo>
                <a:cubicBezTo>
                  <a:pt x="1" y="130"/>
                  <a:pt x="39" y="168"/>
                  <a:pt x="85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49"/>
                  <a:pt x="382" y="249"/>
                </a:cubicBezTo>
                <a:cubicBezTo>
                  <a:pt x="479" y="249"/>
                  <a:pt x="531" y="221"/>
                  <a:pt x="572" y="198"/>
                </a:cubicBezTo>
                <a:cubicBezTo>
                  <a:pt x="605" y="180"/>
                  <a:pt x="628" y="168"/>
                  <a:pt x="680" y="168"/>
                </a:cubicBezTo>
                <a:cubicBezTo>
                  <a:pt x="734" y="168"/>
                  <a:pt x="756" y="179"/>
                  <a:pt x="789" y="198"/>
                </a:cubicBezTo>
                <a:cubicBezTo>
                  <a:pt x="832" y="221"/>
                  <a:pt x="883" y="249"/>
                  <a:pt x="978" y="249"/>
                </a:cubicBezTo>
                <a:cubicBezTo>
                  <a:pt x="1074" y="249"/>
                  <a:pt x="1126" y="221"/>
                  <a:pt x="1167" y="198"/>
                </a:cubicBezTo>
                <a:cubicBezTo>
                  <a:pt x="1201" y="180"/>
                  <a:pt x="1224" y="168"/>
                  <a:pt x="1277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49"/>
                  <a:pt x="1574" y="249"/>
                </a:cubicBezTo>
                <a:cubicBezTo>
                  <a:pt x="1621" y="249"/>
                  <a:pt x="1657" y="212"/>
                  <a:pt x="1657" y="166"/>
                </a:cubicBezTo>
                <a:cubicBezTo>
                  <a:pt x="1657" y="119"/>
                  <a:pt x="1621" y="83"/>
                  <a:pt x="1574" y="83"/>
                </a:cubicBezTo>
                <a:cubicBezTo>
                  <a:pt x="1522" y="83"/>
                  <a:pt x="1499" y="71"/>
                  <a:pt x="1466" y="52"/>
                </a:cubicBezTo>
                <a:cubicBezTo>
                  <a:pt x="1423" y="29"/>
                  <a:pt x="1372" y="1"/>
                  <a:pt x="1277" y="1"/>
                </a:cubicBezTo>
                <a:cubicBezTo>
                  <a:pt x="1181" y="1"/>
                  <a:pt x="1128" y="29"/>
                  <a:pt x="1087" y="52"/>
                </a:cubicBezTo>
                <a:cubicBezTo>
                  <a:pt x="1054" y="70"/>
                  <a:pt x="1031" y="83"/>
                  <a:pt x="978" y="83"/>
                </a:cubicBezTo>
                <a:cubicBezTo>
                  <a:pt x="925" y="83"/>
                  <a:pt x="903" y="71"/>
                  <a:pt x="870" y="52"/>
                </a:cubicBezTo>
                <a:cubicBezTo>
                  <a:pt x="828" y="29"/>
                  <a:pt x="776" y="1"/>
                  <a:pt x="680" y="1"/>
                </a:cubicBezTo>
                <a:cubicBezTo>
                  <a:pt x="584" y="1"/>
                  <a:pt x="532" y="29"/>
                  <a:pt x="491" y="52"/>
                </a:cubicBezTo>
                <a:cubicBezTo>
                  <a:pt x="458" y="70"/>
                  <a:pt x="435" y="83"/>
                  <a:pt x="382" y="83"/>
                </a:cubicBezTo>
                <a:cubicBezTo>
                  <a:pt x="328" y="83"/>
                  <a:pt x="307" y="71"/>
                  <a:pt x="274" y="52"/>
                </a:cubicBezTo>
                <a:cubicBezTo>
                  <a:pt x="231" y="29"/>
                  <a:pt x="180" y="1"/>
                  <a:pt x="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16"/>
          <p:cNvSpPr/>
          <p:nvPr/>
        </p:nvSpPr>
        <p:spPr>
          <a:xfrm>
            <a:off x="3018268" y="1605931"/>
            <a:ext cx="180795" cy="27168"/>
          </a:xfrm>
          <a:custGeom>
            <a:avLst/>
            <a:gdLst/>
            <a:ahLst/>
            <a:cxnLst/>
            <a:rect l="l" t="t" r="r" b="b"/>
            <a:pathLst>
              <a:path w="1657" h="249" extrusionOk="0">
                <a:moveTo>
                  <a:pt x="84" y="1"/>
                </a:moveTo>
                <a:cubicBezTo>
                  <a:pt x="38" y="1"/>
                  <a:pt x="1" y="38"/>
                  <a:pt x="1" y="84"/>
                </a:cubicBezTo>
                <a:cubicBezTo>
                  <a:pt x="1" y="130"/>
                  <a:pt x="38" y="167"/>
                  <a:pt x="84" y="167"/>
                </a:cubicBezTo>
                <a:cubicBezTo>
                  <a:pt x="137" y="167"/>
                  <a:pt x="159" y="178"/>
                  <a:pt x="192" y="197"/>
                </a:cubicBezTo>
                <a:cubicBezTo>
                  <a:pt x="234" y="221"/>
                  <a:pt x="285" y="248"/>
                  <a:pt x="381" y="248"/>
                </a:cubicBezTo>
                <a:cubicBezTo>
                  <a:pt x="477" y="248"/>
                  <a:pt x="530" y="221"/>
                  <a:pt x="571" y="197"/>
                </a:cubicBezTo>
                <a:cubicBezTo>
                  <a:pt x="604" y="180"/>
                  <a:pt x="627" y="167"/>
                  <a:pt x="679" y="167"/>
                </a:cubicBezTo>
                <a:cubicBezTo>
                  <a:pt x="733" y="167"/>
                  <a:pt x="755" y="178"/>
                  <a:pt x="789" y="197"/>
                </a:cubicBezTo>
                <a:cubicBezTo>
                  <a:pt x="830" y="221"/>
                  <a:pt x="882" y="248"/>
                  <a:pt x="978" y="248"/>
                </a:cubicBezTo>
                <a:cubicBezTo>
                  <a:pt x="1073" y="248"/>
                  <a:pt x="1126" y="221"/>
                  <a:pt x="1167" y="197"/>
                </a:cubicBezTo>
                <a:cubicBezTo>
                  <a:pt x="1200" y="180"/>
                  <a:pt x="1223" y="167"/>
                  <a:pt x="1276" y="167"/>
                </a:cubicBezTo>
                <a:cubicBezTo>
                  <a:pt x="1328" y="167"/>
                  <a:pt x="1351" y="178"/>
                  <a:pt x="1384" y="197"/>
                </a:cubicBezTo>
                <a:cubicBezTo>
                  <a:pt x="1426" y="221"/>
                  <a:pt x="1477" y="248"/>
                  <a:pt x="1573" y="248"/>
                </a:cubicBezTo>
                <a:cubicBezTo>
                  <a:pt x="1619" y="248"/>
                  <a:pt x="1656" y="212"/>
                  <a:pt x="1656" y="166"/>
                </a:cubicBezTo>
                <a:cubicBezTo>
                  <a:pt x="1656" y="119"/>
                  <a:pt x="1619" y="83"/>
                  <a:pt x="1573" y="83"/>
                </a:cubicBezTo>
                <a:cubicBezTo>
                  <a:pt x="1521" y="83"/>
                  <a:pt x="1498" y="70"/>
                  <a:pt x="1465" y="52"/>
                </a:cubicBezTo>
                <a:cubicBezTo>
                  <a:pt x="1423" y="28"/>
                  <a:pt x="1372" y="1"/>
                  <a:pt x="1276" y="1"/>
                </a:cubicBezTo>
                <a:cubicBezTo>
                  <a:pt x="1179" y="1"/>
                  <a:pt x="1127" y="28"/>
                  <a:pt x="1086" y="52"/>
                </a:cubicBezTo>
                <a:cubicBezTo>
                  <a:pt x="1053" y="69"/>
                  <a:pt x="1030" y="83"/>
                  <a:pt x="978" y="83"/>
                </a:cubicBezTo>
                <a:cubicBezTo>
                  <a:pt x="924" y="83"/>
                  <a:pt x="902" y="70"/>
                  <a:pt x="868" y="52"/>
                </a:cubicBezTo>
                <a:cubicBezTo>
                  <a:pt x="826" y="28"/>
                  <a:pt x="775" y="1"/>
                  <a:pt x="679" y="1"/>
                </a:cubicBezTo>
                <a:cubicBezTo>
                  <a:pt x="584" y="1"/>
                  <a:pt x="531" y="28"/>
                  <a:pt x="490" y="52"/>
                </a:cubicBezTo>
                <a:cubicBezTo>
                  <a:pt x="457" y="69"/>
                  <a:pt x="433" y="83"/>
                  <a:pt x="381" y="83"/>
                </a:cubicBezTo>
                <a:cubicBezTo>
                  <a:pt x="328" y="83"/>
                  <a:pt x="306" y="70"/>
                  <a:pt x="273" y="52"/>
                </a:cubicBezTo>
                <a:cubicBezTo>
                  <a:pt x="231" y="28"/>
                  <a:pt x="180" y="1"/>
                  <a:pt x="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16"/>
          <p:cNvSpPr/>
          <p:nvPr/>
        </p:nvSpPr>
        <p:spPr>
          <a:xfrm>
            <a:off x="3248052" y="1385094"/>
            <a:ext cx="180795" cy="27277"/>
          </a:xfrm>
          <a:custGeom>
            <a:avLst/>
            <a:gdLst/>
            <a:ahLst/>
            <a:cxnLst/>
            <a:rect l="l" t="t" r="r" b="b"/>
            <a:pathLst>
              <a:path w="1657" h="250" extrusionOk="0">
                <a:moveTo>
                  <a:pt x="84" y="1"/>
                </a:moveTo>
                <a:cubicBezTo>
                  <a:pt x="38" y="1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50"/>
                  <a:pt x="382" y="250"/>
                </a:cubicBezTo>
                <a:cubicBezTo>
                  <a:pt x="478" y="250"/>
                  <a:pt x="530" y="221"/>
                  <a:pt x="571" y="198"/>
                </a:cubicBezTo>
                <a:cubicBezTo>
                  <a:pt x="604" y="180"/>
                  <a:pt x="628" y="168"/>
                  <a:pt x="680" y="168"/>
                </a:cubicBezTo>
                <a:cubicBezTo>
                  <a:pt x="734" y="168"/>
                  <a:pt x="756" y="179"/>
                  <a:pt x="788" y="198"/>
                </a:cubicBezTo>
                <a:cubicBezTo>
                  <a:pt x="831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1" y="180"/>
                  <a:pt x="1223" y="168"/>
                  <a:pt x="1276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50"/>
                  <a:pt x="1574" y="250"/>
                </a:cubicBezTo>
                <a:cubicBezTo>
                  <a:pt x="1620" y="250"/>
                  <a:pt x="1657" y="212"/>
                  <a:pt x="1657" y="166"/>
                </a:cubicBezTo>
                <a:cubicBezTo>
                  <a:pt x="1657" y="120"/>
                  <a:pt x="1620" y="83"/>
                  <a:pt x="1574" y="83"/>
                </a:cubicBezTo>
                <a:cubicBezTo>
                  <a:pt x="1522" y="83"/>
                  <a:pt x="1498" y="72"/>
                  <a:pt x="1466" y="52"/>
                </a:cubicBezTo>
                <a:cubicBezTo>
                  <a:pt x="1423" y="30"/>
                  <a:pt x="1371" y="1"/>
                  <a:pt x="1276" y="1"/>
                </a:cubicBezTo>
                <a:cubicBezTo>
                  <a:pt x="1180" y="1"/>
                  <a:pt x="1128" y="30"/>
                  <a:pt x="1087" y="52"/>
                </a:cubicBezTo>
                <a:cubicBezTo>
                  <a:pt x="1053" y="71"/>
                  <a:pt x="1031" y="83"/>
                  <a:pt x="978" y="83"/>
                </a:cubicBezTo>
                <a:cubicBezTo>
                  <a:pt x="924" y="83"/>
                  <a:pt x="903" y="72"/>
                  <a:pt x="869" y="52"/>
                </a:cubicBezTo>
                <a:cubicBezTo>
                  <a:pt x="827" y="30"/>
                  <a:pt x="776" y="1"/>
                  <a:pt x="680" y="1"/>
                </a:cubicBezTo>
                <a:cubicBezTo>
                  <a:pt x="584" y="1"/>
                  <a:pt x="531" y="30"/>
                  <a:pt x="491" y="52"/>
                </a:cubicBezTo>
                <a:cubicBezTo>
                  <a:pt x="458" y="71"/>
                  <a:pt x="434" y="83"/>
                  <a:pt x="382" y="83"/>
                </a:cubicBezTo>
                <a:cubicBezTo>
                  <a:pt x="328" y="83"/>
                  <a:pt x="306" y="72"/>
                  <a:pt x="274" y="52"/>
                </a:cubicBezTo>
                <a:cubicBezTo>
                  <a:pt x="231" y="30"/>
                  <a:pt x="179" y="1"/>
                  <a:pt x="8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6"/>
          <p:cNvSpPr/>
          <p:nvPr/>
        </p:nvSpPr>
        <p:spPr>
          <a:xfrm>
            <a:off x="5550468" y="4264273"/>
            <a:ext cx="180904" cy="27278"/>
          </a:xfrm>
          <a:custGeom>
            <a:avLst/>
            <a:gdLst/>
            <a:ahLst/>
            <a:cxnLst/>
            <a:rect l="l" t="t" r="r" b="b"/>
            <a:pathLst>
              <a:path w="1658" h="250" extrusionOk="0">
                <a:moveTo>
                  <a:pt x="84" y="1"/>
                </a:moveTo>
                <a:cubicBezTo>
                  <a:pt x="37" y="1"/>
                  <a:pt x="1" y="38"/>
                  <a:pt x="1" y="84"/>
                </a:cubicBezTo>
                <a:cubicBezTo>
                  <a:pt x="1" y="130"/>
                  <a:pt x="37" y="168"/>
                  <a:pt x="84" y="168"/>
                </a:cubicBezTo>
                <a:cubicBezTo>
                  <a:pt x="138" y="168"/>
                  <a:pt x="159" y="179"/>
                  <a:pt x="193" y="198"/>
                </a:cubicBezTo>
                <a:cubicBezTo>
                  <a:pt x="235" y="221"/>
                  <a:pt x="286" y="250"/>
                  <a:pt x="382" y="250"/>
                </a:cubicBezTo>
                <a:cubicBezTo>
                  <a:pt x="477" y="250"/>
                  <a:pt x="531" y="221"/>
                  <a:pt x="572" y="198"/>
                </a:cubicBezTo>
                <a:cubicBezTo>
                  <a:pt x="604" y="180"/>
                  <a:pt x="628" y="168"/>
                  <a:pt x="680" y="168"/>
                </a:cubicBezTo>
                <a:cubicBezTo>
                  <a:pt x="733" y="168"/>
                  <a:pt x="756" y="179"/>
                  <a:pt x="788" y="198"/>
                </a:cubicBezTo>
                <a:cubicBezTo>
                  <a:pt x="830" y="221"/>
                  <a:pt x="882" y="250"/>
                  <a:pt x="978" y="250"/>
                </a:cubicBezTo>
                <a:cubicBezTo>
                  <a:pt x="1074" y="250"/>
                  <a:pt x="1126" y="221"/>
                  <a:pt x="1167" y="198"/>
                </a:cubicBezTo>
                <a:cubicBezTo>
                  <a:pt x="1201" y="180"/>
                  <a:pt x="1223" y="168"/>
                  <a:pt x="1276" y="168"/>
                </a:cubicBezTo>
                <a:cubicBezTo>
                  <a:pt x="1329" y="168"/>
                  <a:pt x="1351" y="179"/>
                  <a:pt x="1385" y="198"/>
                </a:cubicBezTo>
                <a:cubicBezTo>
                  <a:pt x="1427" y="221"/>
                  <a:pt x="1478" y="250"/>
                  <a:pt x="1574" y="250"/>
                </a:cubicBezTo>
                <a:cubicBezTo>
                  <a:pt x="1620" y="250"/>
                  <a:pt x="1656" y="212"/>
                  <a:pt x="1657" y="166"/>
                </a:cubicBezTo>
                <a:cubicBezTo>
                  <a:pt x="1657" y="120"/>
                  <a:pt x="1620" y="83"/>
                  <a:pt x="1574" y="83"/>
                </a:cubicBezTo>
                <a:cubicBezTo>
                  <a:pt x="1521" y="83"/>
                  <a:pt x="1499" y="72"/>
                  <a:pt x="1465" y="52"/>
                </a:cubicBezTo>
                <a:cubicBezTo>
                  <a:pt x="1423" y="30"/>
                  <a:pt x="1372" y="1"/>
                  <a:pt x="1276" y="1"/>
                </a:cubicBezTo>
                <a:cubicBezTo>
                  <a:pt x="1180" y="1"/>
                  <a:pt x="1127" y="30"/>
                  <a:pt x="1086" y="52"/>
                </a:cubicBezTo>
                <a:cubicBezTo>
                  <a:pt x="1053" y="71"/>
                  <a:pt x="1030" y="83"/>
                  <a:pt x="978" y="83"/>
                </a:cubicBezTo>
                <a:cubicBezTo>
                  <a:pt x="925" y="83"/>
                  <a:pt x="902" y="72"/>
                  <a:pt x="869" y="52"/>
                </a:cubicBezTo>
                <a:cubicBezTo>
                  <a:pt x="827" y="30"/>
                  <a:pt x="776" y="1"/>
                  <a:pt x="680" y="1"/>
                </a:cubicBezTo>
                <a:cubicBezTo>
                  <a:pt x="584" y="1"/>
                  <a:pt x="532" y="30"/>
                  <a:pt x="491" y="52"/>
                </a:cubicBezTo>
                <a:cubicBezTo>
                  <a:pt x="457" y="71"/>
                  <a:pt x="434" y="83"/>
                  <a:pt x="382" y="83"/>
                </a:cubicBezTo>
                <a:cubicBezTo>
                  <a:pt x="328" y="83"/>
                  <a:pt x="307" y="72"/>
                  <a:pt x="273" y="52"/>
                </a:cubicBezTo>
                <a:cubicBezTo>
                  <a:pt x="231" y="30"/>
                  <a:pt x="180" y="1"/>
                  <a:pt x="84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6"/>
          <p:cNvSpPr/>
          <p:nvPr/>
        </p:nvSpPr>
        <p:spPr>
          <a:xfrm>
            <a:off x="5861429" y="4322865"/>
            <a:ext cx="180795" cy="27059"/>
          </a:xfrm>
          <a:custGeom>
            <a:avLst/>
            <a:gdLst/>
            <a:ahLst/>
            <a:cxnLst/>
            <a:rect l="l" t="t" r="r" b="b"/>
            <a:pathLst>
              <a:path w="1657" h="248" extrusionOk="0">
                <a:moveTo>
                  <a:pt x="83" y="0"/>
                </a:moveTo>
                <a:cubicBezTo>
                  <a:pt x="37" y="0"/>
                  <a:pt x="0" y="37"/>
                  <a:pt x="0" y="83"/>
                </a:cubicBezTo>
                <a:cubicBezTo>
                  <a:pt x="0" y="129"/>
                  <a:pt x="37" y="166"/>
                  <a:pt x="83" y="166"/>
                </a:cubicBezTo>
                <a:cubicBezTo>
                  <a:pt x="137" y="166"/>
                  <a:pt x="159" y="178"/>
                  <a:pt x="193" y="197"/>
                </a:cubicBezTo>
                <a:cubicBezTo>
                  <a:pt x="235" y="220"/>
                  <a:pt x="286" y="248"/>
                  <a:pt x="382" y="248"/>
                </a:cubicBezTo>
                <a:cubicBezTo>
                  <a:pt x="477" y="248"/>
                  <a:pt x="530" y="220"/>
                  <a:pt x="571" y="197"/>
                </a:cubicBezTo>
                <a:cubicBezTo>
                  <a:pt x="604" y="179"/>
                  <a:pt x="627" y="166"/>
                  <a:pt x="680" y="166"/>
                </a:cubicBezTo>
                <a:cubicBezTo>
                  <a:pt x="733" y="166"/>
                  <a:pt x="755" y="178"/>
                  <a:pt x="788" y="197"/>
                </a:cubicBezTo>
                <a:cubicBezTo>
                  <a:pt x="830" y="220"/>
                  <a:pt x="881" y="248"/>
                  <a:pt x="977" y="248"/>
                </a:cubicBezTo>
                <a:cubicBezTo>
                  <a:pt x="1074" y="248"/>
                  <a:pt x="1126" y="220"/>
                  <a:pt x="1167" y="197"/>
                </a:cubicBezTo>
                <a:cubicBezTo>
                  <a:pt x="1200" y="179"/>
                  <a:pt x="1223" y="166"/>
                  <a:pt x="1275" y="166"/>
                </a:cubicBezTo>
                <a:cubicBezTo>
                  <a:pt x="1328" y="166"/>
                  <a:pt x="1351" y="178"/>
                  <a:pt x="1385" y="197"/>
                </a:cubicBezTo>
                <a:cubicBezTo>
                  <a:pt x="1427" y="220"/>
                  <a:pt x="1478" y="248"/>
                  <a:pt x="1574" y="248"/>
                </a:cubicBezTo>
                <a:cubicBezTo>
                  <a:pt x="1618" y="248"/>
                  <a:pt x="1657" y="211"/>
                  <a:pt x="1657" y="165"/>
                </a:cubicBezTo>
                <a:cubicBezTo>
                  <a:pt x="1657" y="119"/>
                  <a:pt x="1620" y="82"/>
                  <a:pt x="1574" y="82"/>
                </a:cubicBezTo>
                <a:cubicBezTo>
                  <a:pt x="1521" y="82"/>
                  <a:pt x="1498" y="71"/>
                  <a:pt x="1464" y="51"/>
                </a:cubicBezTo>
                <a:cubicBezTo>
                  <a:pt x="1422" y="28"/>
                  <a:pt x="1371" y="0"/>
                  <a:pt x="1275" y="0"/>
                </a:cubicBezTo>
                <a:cubicBezTo>
                  <a:pt x="1180" y="0"/>
                  <a:pt x="1127" y="28"/>
                  <a:pt x="1086" y="51"/>
                </a:cubicBezTo>
                <a:cubicBezTo>
                  <a:pt x="1053" y="69"/>
                  <a:pt x="1030" y="82"/>
                  <a:pt x="977" y="82"/>
                </a:cubicBezTo>
                <a:cubicBezTo>
                  <a:pt x="924" y="82"/>
                  <a:pt x="902" y="71"/>
                  <a:pt x="869" y="51"/>
                </a:cubicBezTo>
                <a:cubicBezTo>
                  <a:pt x="827" y="28"/>
                  <a:pt x="776" y="0"/>
                  <a:pt x="680" y="0"/>
                </a:cubicBezTo>
                <a:cubicBezTo>
                  <a:pt x="583" y="0"/>
                  <a:pt x="531" y="28"/>
                  <a:pt x="490" y="51"/>
                </a:cubicBezTo>
                <a:cubicBezTo>
                  <a:pt x="457" y="69"/>
                  <a:pt x="434" y="82"/>
                  <a:pt x="382" y="82"/>
                </a:cubicBezTo>
                <a:cubicBezTo>
                  <a:pt x="328" y="82"/>
                  <a:pt x="306" y="71"/>
                  <a:pt x="272" y="51"/>
                </a:cubicBezTo>
                <a:cubicBezTo>
                  <a:pt x="230" y="28"/>
                  <a:pt x="179" y="0"/>
                  <a:pt x="83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6"/>
          <p:cNvSpPr/>
          <p:nvPr/>
        </p:nvSpPr>
        <p:spPr>
          <a:xfrm>
            <a:off x="5965301" y="1655685"/>
            <a:ext cx="112820" cy="878663"/>
          </a:xfrm>
          <a:custGeom>
            <a:avLst/>
            <a:gdLst/>
            <a:ahLst/>
            <a:cxnLst/>
            <a:rect l="l" t="t" r="r" b="b"/>
            <a:pathLst>
              <a:path w="1034" h="8053" extrusionOk="0">
                <a:moveTo>
                  <a:pt x="1" y="0"/>
                </a:moveTo>
                <a:lnTo>
                  <a:pt x="1" y="8053"/>
                </a:lnTo>
                <a:lnTo>
                  <a:pt x="1033" y="8053"/>
                </a:lnTo>
                <a:lnTo>
                  <a:pt x="10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6"/>
          <p:cNvSpPr/>
          <p:nvPr/>
        </p:nvSpPr>
        <p:spPr>
          <a:xfrm>
            <a:off x="5938460" y="1709585"/>
            <a:ext cx="171303" cy="824762"/>
          </a:xfrm>
          <a:custGeom>
            <a:avLst/>
            <a:gdLst/>
            <a:ahLst/>
            <a:cxnLst/>
            <a:rect l="l" t="t" r="r" b="b"/>
            <a:pathLst>
              <a:path w="1570" h="7559" extrusionOk="0">
                <a:moveTo>
                  <a:pt x="0" y="0"/>
                </a:moveTo>
                <a:lnTo>
                  <a:pt x="0" y="7559"/>
                </a:lnTo>
                <a:lnTo>
                  <a:pt x="1570" y="7559"/>
                </a:lnTo>
                <a:lnTo>
                  <a:pt x="15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6"/>
          <p:cNvSpPr/>
          <p:nvPr/>
        </p:nvSpPr>
        <p:spPr>
          <a:xfrm>
            <a:off x="5893289" y="1777124"/>
            <a:ext cx="256954" cy="757005"/>
          </a:xfrm>
          <a:custGeom>
            <a:avLst/>
            <a:gdLst/>
            <a:ahLst/>
            <a:cxnLst/>
            <a:rect l="l" t="t" r="r" b="b"/>
            <a:pathLst>
              <a:path w="2355" h="6938" extrusionOk="0">
                <a:moveTo>
                  <a:pt x="1" y="0"/>
                </a:moveTo>
                <a:lnTo>
                  <a:pt x="1" y="6938"/>
                </a:lnTo>
                <a:lnTo>
                  <a:pt x="2354" y="693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16"/>
          <p:cNvSpPr/>
          <p:nvPr/>
        </p:nvSpPr>
        <p:spPr>
          <a:xfrm>
            <a:off x="5938460" y="1867357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16"/>
          <p:cNvSpPr/>
          <p:nvPr/>
        </p:nvSpPr>
        <p:spPr>
          <a:xfrm>
            <a:off x="5983522" y="1867357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6033057" y="1867357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16"/>
          <p:cNvSpPr/>
          <p:nvPr/>
        </p:nvSpPr>
        <p:spPr>
          <a:xfrm>
            <a:off x="6078119" y="1867357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6"/>
          <p:cNvSpPr/>
          <p:nvPr/>
        </p:nvSpPr>
        <p:spPr>
          <a:xfrm>
            <a:off x="5938460" y="191689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0" y="0"/>
                </a:moveTo>
                <a:lnTo>
                  <a:pt x="0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16"/>
          <p:cNvSpPr/>
          <p:nvPr/>
        </p:nvSpPr>
        <p:spPr>
          <a:xfrm>
            <a:off x="5983522" y="191689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16"/>
          <p:cNvSpPr/>
          <p:nvPr/>
        </p:nvSpPr>
        <p:spPr>
          <a:xfrm>
            <a:off x="6033057" y="191689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1" y="0"/>
                </a:moveTo>
                <a:lnTo>
                  <a:pt x="1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16"/>
          <p:cNvSpPr/>
          <p:nvPr/>
        </p:nvSpPr>
        <p:spPr>
          <a:xfrm>
            <a:off x="6078119" y="191689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16"/>
          <p:cNvSpPr/>
          <p:nvPr/>
        </p:nvSpPr>
        <p:spPr>
          <a:xfrm>
            <a:off x="5938460" y="1971011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1"/>
                </a:moveTo>
                <a:lnTo>
                  <a:pt x="0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16"/>
          <p:cNvSpPr/>
          <p:nvPr/>
        </p:nvSpPr>
        <p:spPr>
          <a:xfrm>
            <a:off x="5983522" y="1971011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6"/>
          <p:cNvSpPr/>
          <p:nvPr/>
        </p:nvSpPr>
        <p:spPr>
          <a:xfrm>
            <a:off x="6033057" y="1971011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rgbClr val="616F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16"/>
          <p:cNvSpPr/>
          <p:nvPr/>
        </p:nvSpPr>
        <p:spPr>
          <a:xfrm>
            <a:off x="6078119" y="1971011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6"/>
          <p:cNvSpPr/>
          <p:nvPr/>
        </p:nvSpPr>
        <p:spPr>
          <a:xfrm>
            <a:off x="5938460" y="2020438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0" y="1"/>
                </a:moveTo>
                <a:lnTo>
                  <a:pt x="0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6"/>
          <p:cNvSpPr/>
          <p:nvPr/>
        </p:nvSpPr>
        <p:spPr>
          <a:xfrm>
            <a:off x="5983522" y="2020438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1" y="1"/>
                </a:moveTo>
                <a:lnTo>
                  <a:pt x="1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16"/>
          <p:cNvSpPr/>
          <p:nvPr/>
        </p:nvSpPr>
        <p:spPr>
          <a:xfrm>
            <a:off x="6033057" y="2020438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16"/>
          <p:cNvSpPr/>
          <p:nvPr/>
        </p:nvSpPr>
        <p:spPr>
          <a:xfrm>
            <a:off x="6078119" y="2020438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0" y="1"/>
                </a:moveTo>
                <a:lnTo>
                  <a:pt x="0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16"/>
          <p:cNvSpPr/>
          <p:nvPr/>
        </p:nvSpPr>
        <p:spPr>
          <a:xfrm>
            <a:off x="5938460" y="2074556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6"/>
          <p:cNvSpPr/>
          <p:nvPr/>
        </p:nvSpPr>
        <p:spPr>
          <a:xfrm>
            <a:off x="5983522" y="2074556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6"/>
          <p:cNvSpPr/>
          <p:nvPr/>
        </p:nvSpPr>
        <p:spPr>
          <a:xfrm>
            <a:off x="6033057" y="2074556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6"/>
          <p:cNvSpPr/>
          <p:nvPr/>
        </p:nvSpPr>
        <p:spPr>
          <a:xfrm>
            <a:off x="6078119" y="2074556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6"/>
          <p:cNvSpPr/>
          <p:nvPr/>
        </p:nvSpPr>
        <p:spPr>
          <a:xfrm>
            <a:off x="5938460" y="2128674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6"/>
          <p:cNvSpPr/>
          <p:nvPr/>
        </p:nvSpPr>
        <p:spPr>
          <a:xfrm>
            <a:off x="5983522" y="2128674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6"/>
          <p:cNvSpPr/>
          <p:nvPr/>
        </p:nvSpPr>
        <p:spPr>
          <a:xfrm>
            <a:off x="6033057" y="2128674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6"/>
          <p:cNvSpPr/>
          <p:nvPr/>
        </p:nvSpPr>
        <p:spPr>
          <a:xfrm>
            <a:off x="6078119" y="2128674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6"/>
          <p:cNvSpPr/>
          <p:nvPr/>
        </p:nvSpPr>
        <p:spPr>
          <a:xfrm>
            <a:off x="5938460" y="2178210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16"/>
          <p:cNvSpPr/>
          <p:nvPr/>
        </p:nvSpPr>
        <p:spPr>
          <a:xfrm>
            <a:off x="5983522" y="217821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16"/>
          <p:cNvSpPr/>
          <p:nvPr/>
        </p:nvSpPr>
        <p:spPr>
          <a:xfrm>
            <a:off x="6033057" y="2178210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16"/>
          <p:cNvSpPr/>
          <p:nvPr/>
        </p:nvSpPr>
        <p:spPr>
          <a:xfrm>
            <a:off x="6078119" y="217821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16"/>
          <p:cNvSpPr/>
          <p:nvPr/>
        </p:nvSpPr>
        <p:spPr>
          <a:xfrm>
            <a:off x="5938460" y="2232219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1"/>
                </a:moveTo>
                <a:lnTo>
                  <a:pt x="0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6"/>
          <p:cNvSpPr/>
          <p:nvPr/>
        </p:nvSpPr>
        <p:spPr>
          <a:xfrm>
            <a:off x="5983522" y="2232219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16"/>
          <p:cNvSpPr/>
          <p:nvPr/>
        </p:nvSpPr>
        <p:spPr>
          <a:xfrm>
            <a:off x="6033057" y="2232219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6"/>
          <p:cNvSpPr/>
          <p:nvPr/>
        </p:nvSpPr>
        <p:spPr>
          <a:xfrm>
            <a:off x="6078119" y="2232219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6"/>
          <p:cNvSpPr/>
          <p:nvPr/>
        </p:nvSpPr>
        <p:spPr>
          <a:xfrm>
            <a:off x="5938460" y="228197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0" y="0"/>
                </a:moveTo>
                <a:lnTo>
                  <a:pt x="0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6"/>
          <p:cNvSpPr/>
          <p:nvPr/>
        </p:nvSpPr>
        <p:spPr>
          <a:xfrm>
            <a:off x="5983522" y="228197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6"/>
          <p:cNvSpPr/>
          <p:nvPr/>
        </p:nvSpPr>
        <p:spPr>
          <a:xfrm>
            <a:off x="6033057" y="2281973"/>
            <a:ext cx="27168" cy="36006"/>
          </a:xfrm>
          <a:custGeom>
            <a:avLst/>
            <a:gdLst/>
            <a:ahLst/>
            <a:cxnLst/>
            <a:rect l="l" t="t" r="r" b="b"/>
            <a:pathLst>
              <a:path w="249" h="330" extrusionOk="0">
                <a:moveTo>
                  <a:pt x="1" y="0"/>
                </a:moveTo>
                <a:lnTo>
                  <a:pt x="1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6"/>
          <p:cNvSpPr/>
          <p:nvPr/>
        </p:nvSpPr>
        <p:spPr>
          <a:xfrm>
            <a:off x="6078119" y="2281973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"/>
          <p:cNvSpPr/>
          <p:nvPr/>
        </p:nvSpPr>
        <p:spPr>
          <a:xfrm>
            <a:off x="5938460" y="2335873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0" y="0"/>
                </a:moveTo>
                <a:lnTo>
                  <a:pt x="0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6"/>
          <p:cNvSpPr/>
          <p:nvPr/>
        </p:nvSpPr>
        <p:spPr>
          <a:xfrm>
            <a:off x="5983522" y="233587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6"/>
          <p:cNvSpPr/>
          <p:nvPr/>
        </p:nvSpPr>
        <p:spPr>
          <a:xfrm>
            <a:off x="6033057" y="2335873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16"/>
          <p:cNvSpPr/>
          <p:nvPr/>
        </p:nvSpPr>
        <p:spPr>
          <a:xfrm>
            <a:off x="6078119" y="233587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16"/>
          <p:cNvSpPr/>
          <p:nvPr/>
        </p:nvSpPr>
        <p:spPr>
          <a:xfrm>
            <a:off x="5938460" y="238999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16"/>
          <p:cNvSpPr/>
          <p:nvPr/>
        </p:nvSpPr>
        <p:spPr>
          <a:xfrm>
            <a:off x="5983522" y="2389991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6"/>
          <p:cNvSpPr/>
          <p:nvPr/>
        </p:nvSpPr>
        <p:spPr>
          <a:xfrm>
            <a:off x="6033057" y="238999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6"/>
          <p:cNvSpPr/>
          <p:nvPr/>
        </p:nvSpPr>
        <p:spPr>
          <a:xfrm>
            <a:off x="6078119" y="2389991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16"/>
          <p:cNvSpPr/>
          <p:nvPr/>
        </p:nvSpPr>
        <p:spPr>
          <a:xfrm>
            <a:off x="5938460" y="243952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6"/>
          <p:cNvSpPr/>
          <p:nvPr/>
        </p:nvSpPr>
        <p:spPr>
          <a:xfrm>
            <a:off x="5983522" y="243952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6"/>
          <p:cNvSpPr/>
          <p:nvPr/>
        </p:nvSpPr>
        <p:spPr>
          <a:xfrm>
            <a:off x="6033057" y="243952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16"/>
          <p:cNvSpPr/>
          <p:nvPr/>
        </p:nvSpPr>
        <p:spPr>
          <a:xfrm>
            <a:off x="6078119" y="243952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16"/>
          <p:cNvSpPr/>
          <p:nvPr/>
        </p:nvSpPr>
        <p:spPr>
          <a:xfrm>
            <a:off x="5677908" y="2179628"/>
            <a:ext cx="86524" cy="354498"/>
          </a:xfrm>
          <a:custGeom>
            <a:avLst/>
            <a:gdLst/>
            <a:ahLst/>
            <a:cxnLst/>
            <a:rect l="l" t="t" r="r" b="b"/>
            <a:pathLst>
              <a:path w="793" h="3249" extrusionOk="0">
                <a:moveTo>
                  <a:pt x="0" y="1"/>
                </a:moveTo>
                <a:lnTo>
                  <a:pt x="0" y="3249"/>
                </a:lnTo>
                <a:lnTo>
                  <a:pt x="792" y="3249"/>
                </a:lnTo>
                <a:lnTo>
                  <a:pt x="79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6"/>
          <p:cNvSpPr/>
          <p:nvPr/>
        </p:nvSpPr>
        <p:spPr>
          <a:xfrm>
            <a:off x="5625644" y="2227309"/>
            <a:ext cx="190943" cy="307036"/>
          </a:xfrm>
          <a:custGeom>
            <a:avLst/>
            <a:gdLst/>
            <a:ahLst/>
            <a:cxnLst/>
            <a:rect l="l" t="t" r="r" b="b"/>
            <a:pathLst>
              <a:path w="1750" h="2814" extrusionOk="0">
                <a:moveTo>
                  <a:pt x="0" y="1"/>
                </a:moveTo>
                <a:lnTo>
                  <a:pt x="0" y="2814"/>
                </a:lnTo>
                <a:lnTo>
                  <a:pt x="1750" y="2814"/>
                </a:lnTo>
                <a:lnTo>
                  <a:pt x="17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6"/>
          <p:cNvSpPr/>
          <p:nvPr/>
        </p:nvSpPr>
        <p:spPr>
          <a:xfrm>
            <a:off x="5426521" y="2301504"/>
            <a:ext cx="416473" cy="232623"/>
          </a:xfrm>
          <a:custGeom>
            <a:avLst/>
            <a:gdLst/>
            <a:ahLst/>
            <a:cxnLst/>
            <a:rect l="l" t="t" r="r" b="b"/>
            <a:pathLst>
              <a:path w="3817" h="2132" extrusionOk="0">
                <a:moveTo>
                  <a:pt x="1" y="0"/>
                </a:moveTo>
                <a:lnTo>
                  <a:pt x="1" y="2132"/>
                </a:lnTo>
                <a:lnTo>
                  <a:pt x="3816" y="2132"/>
                </a:lnTo>
                <a:lnTo>
                  <a:pt x="38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6"/>
          <p:cNvSpPr/>
          <p:nvPr/>
        </p:nvSpPr>
        <p:spPr>
          <a:xfrm>
            <a:off x="5785162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6"/>
          <p:cNvSpPr/>
          <p:nvPr/>
        </p:nvSpPr>
        <p:spPr>
          <a:xfrm>
            <a:off x="5735735" y="2430580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6"/>
          <p:cNvSpPr/>
          <p:nvPr/>
        </p:nvSpPr>
        <p:spPr>
          <a:xfrm>
            <a:off x="5690564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6"/>
          <p:cNvSpPr/>
          <p:nvPr/>
        </p:nvSpPr>
        <p:spPr>
          <a:xfrm>
            <a:off x="5641029" y="24305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6"/>
          <p:cNvSpPr/>
          <p:nvPr/>
        </p:nvSpPr>
        <p:spPr>
          <a:xfrm>
            <a:off x="5785162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6"/>
          <p:cNvSpPr/>
          <p:nvPr/>
        </p:nvSpPr>
        <p:spPr>
          <a:xfrm>
            <a:off x="5735735" y="2376462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1"/>
                </a:moveTo>
                <a:lnTo>
                  <a:pt x="0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6"/>
          <p:cNvSpPr/>
          <p:nvPr/>
        </p:nvSpPr>
        <p:spPr>
          <a:xfrm>
            <a:off x="5690564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6"/>
          <p:cNvSpPr/>
          <p:nvPr/>
        </p:nvSpPr>
        <p:spPr>
          <a:xfrm>
            <a:off x="5641029" y="2376462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6"/>
          <p:cNvSpPr/>
          <p:nvPr/>
        </p:nvSpPr>
        <p:spPr>
          <a:xfrm>
            <a:off x="5785162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6"/>
          <p:cNvSpPr/>
          <p:nvPr/>
        </p:nvSpPr>
        <p:spPr>
          <a:xfrm>
            <a:off x="5735735" y="2326926"/>
            <a:ext cx="31533" cy="31751"/>
          </a:xfrm>
          <a:custGeom>
            <a:avLst/>
            <a:gdLst/>
            <a:ahLst/>
            <a:cxnLst/>
            <a:rect l="l" t="t" r="r" b="b"/>
            <a:pathLst>
              <a:path w="289" h="291" extrusionOk="0">
                <a:moveTo>
                  <a:pt x="0" y="1"/>
                </a:moveTo>
                <a:lnTo>
                  <a:pt x="0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6"/>
          <p:cNvSpPr/>
          <p:nvPr/>
        </p:nvSpPr>
        <p:spPr>
          <a:xfrm>
            <a:off x="5690564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6"/>
          <p:cNvSpPr/>
          <p:nvPr/>
        </p:nvSpPr>
        <p:spPr>
          <a:xfrm>
            <a:off x="5641029" y="232692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6"/>
          <p:cNvSpPr/>
          <p:nvPr/>
        </p:nvSpPr>
        <p:spPr>
          <a:xfrm>
            <a:off x="5596076" y="2430580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6"/>
          <p:cNvSpPr/>
          <p:nvPr/>
        </p:nvSpPr>
        <p:spPr>
          <a:xfrm>
            <a:off x="5546431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6"/>
          <p:cNvSpPr/>
          <p:nvPr/>
        </p:nvSpPr>
        <p:spPr>
          <a:xfrm>
            <a:off x="5501369" y="2430580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6"/>
          <p:cNvSpPr/>
          <p:nvPr/>
        </p:nvSpPr>
        <p:spPr>
          <a:xfrm>
            <a:off x="5451834" y="2430580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0" y="0"/>
                </a:moveTo>
                <a:lnTo>
                  <a:pt x="0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6"/>
          <p:cNvSpPr/>
          <p:nvPr/>
        </p:nvSpPr>
        <p:spPr>
          <a:xfrm>
            <a:off x="5596076" y="2376462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6"/>
          <p:cNvSpPr/>
          <p:nvPr/>
        </p:nvSpPr>
        <p:spPr>
          <a:xfrm>
            <a:off x="5546431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6"/>
          <p:cNvSpPr/>
          <p:nvPr/>
        </p:nvSpPr>
        <p:spPr>
          <a:xfrm>
            <a:off x="5501369" y="2376462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6"/>
          <p:cNvSpPr/>
          <p:nvPr/>
        </p:nvSpPr>
        <p:spPr>
          <a:xfrm>
            <a:off x="5451834" y="2376462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0" y="1"/>
                </a:moveTo>
                <a:lnTo>
                  <a:pt x="0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6"/>
          <p:cNvSpPr/>
          <p:nvPr/>
        </p:nvSpPr>
        <p:spPr>
          <a:xfrm>
            <a:off x="5596076" y="232692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6"/>
          <p:cNvSpPr/>
          <p:nvPr/>
        </p:nvSpPr>
        <p:spPr>
          <a:xfrm>
            <a:off x="5546431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6"/>
          <p:cNvSpPr/>
          <p:nvPr/>
        </p:nvSpPr>
        <p:spPr>
          <a:xfrm>
            <a:off x="5501369" y="2326926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6"/>
          <p:cNvSpPr/>
          <p:nvPr/>
        </p:nvSpPr>
        <p:spPr>
          <a:xfrm>
            <a:off x="5451834" y="232692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0" y="1"/>
                </a:moveTo>
                <a:lnTo>
                  <a:pt x="0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6"/>
          <p:cNvSpPr/>
          <p:nvPr/>
        </p:nvSpPr>
        <p:spPr>
          <a:xfrm>
            <a:off x="5733771" y="3370230"/>
            <a:ext cx="416473" cy="337805"/>
          </a:xfrm>
          <a:custGeom>
            <a:avLst/>
            <a:gdLst/>
            <a:ahLst/>
            <a:cxnLst/>
            <a:rect l="l" t="t" r="r" b="b"/>
            <a:pathLst>
              <a:path w="3817" h="3096" extrusionOk="0">
                <a:moveTo>
                  <a:pt x="1" y="0"/>
                </a:moveTo>
                <a:lnTo>
                  <a:pt x="1" y="3095"/>
                </a:lnTo>
                <a:lnTo>
                  <a:pt x="3816" y="3095"/>
                </a:lnTo>
                <a:lnTo>
                  <a:pt x="38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6"/>
          <p:cNvSpPr/>
          <p:nvPr/>
        </p:nvSpPr>
        <p:spPr>
          <a:xfrm>
            <a:off x="5911401" y="3561390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6"/>
          <p:cNvSpPr/>
          <p:nvPr/>
        </p:nvSpPr>
        <p:spPr>
          <a:xfrm>
            <a:off x="5861865" y="3561390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6"/>
          <p:cNvSpPr/>
          <p:nvPr/>
        </p:nvSpPr>
        <p:spPr>
          <a:xfrm>
            <a:off x="5816694" y="3561390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90"/>
                </a:lnTo>
                <a:lnTo>
                  <a:pt x="250" y="290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6"/>
          <p:cNvSpPr/>
          <p:nvPr/>
        </p:nvSpPr>
        <p:spPr>
          <a:xfrm>
            <a:off x="5767159" y="3561390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6"/>
          <p:cNvSpPr/>
          <p:nvPr/>
        </p:nvSpPr>
        <p:spPr>
          <a:xfrm>
            <a:off x="5911401" y="3507381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6"/>
          <p:cNvSpPr/>
          <p:nvPr/>
        </p:nvSpPr>
        <p:spPr>
          <a:xfrm>
            <a:off x="5861865" y="3507381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6"/>
          <p:cNvSpPr/>
          <p:nvPr/>
        </p:nvSpPr>
        <p:spPr>
          <a:xfrm>
            <a:off x="5816694" y="3507381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50" y="290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6"/>
          <p:cNvSpPr/>
          <p:nvPr/>
        </p:nvSpPr>
        <p:spPr>
          <a:xfrm>
            <a:off x="5767159" y="3507381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6"/>
          <p:cNvSpPr/>
          <p:nvPr/>
        </p:nvSpPr>
        <p:spPr>
          <a:xfrm>
            <a:off x="5911401" y="3453263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6"/>
          <p:cNvSpPr/>
          <p:nvPr/>
        </p:nvSpPr>
        <p:spPr>
          <a:xfrm>
            <a:off x="5861865" y="3453263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6"/>
          <p:cNvSpPr/>
          <p:nvPr/>
        </p:nvSpPr>
        <p:spPr>
          <a:xfrm>
            <a:off x="5816694" y="3453263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1"/>
                </a:lnTo>
                <a:lnTo>
                  <a:pt x="250" y="331"/>
                </a:lnTo>
                <a:lnTo>
                  <a:pt x="25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6"/>
          <p:cNvSpPr/>
          <p:nvPr/>
        </p:nvSpPr>
        <p:spPr>
          <a:xfrm>
            <a:off x="5767159" y="3453263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6"/>
          <p:cNvSpPr/>
          <p:nvPr/>
        </p:nvSpPr>
        <p:spPr>
          <a:xfrm>
            <a:off x="5911401" y="3403727"/>
            <a:ext cx="27168" cy="31642"/>
          </a:xfrm>
          <a:custGeom>
            <a:avLst/>
            <a:gdLst/>
            <a:ahLst/>
            <a:cxnLst/>
            <a:rect l="l" t="t" r="r" b="b"/>
            <a:pathLst>
              <a:path w="249" h="290" extrusionOk="0">
                <a:moveTo>
                  <a:pt x="1" y="0"/>
                </a:moveTo>
                <a:lnTo>
                  <a:pt x="1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6"/>
          <p:cNvSpPr/>
          <p:nvPr/>
        </p:nvSpPr>
        <p:spPr>
          <a:xfrm>
            <a:off x="5861865" y="3403727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0"/>
                </a:moveTo>
                <a:lnTo>
                  <a:pt x="0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6"/>
          <p:cNvSpPr/>
          <p:nvPr/>
        </p:nvSpPr>
        <p:spPr>
          <a:xfrm>
            <a:off x="5816694" y="3403727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50" y="290"/>
                </a:lnTo>
                <a:lnTo>
                  <a:pt x="25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6"/>
          <p:cNvSpPr/>
          <p:nvPr/>
        </p:nvSpPr>
        <p:spPr>
          <a:xfrm>
            <a:off x="5767159" y="3403727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6"/>
          <p:cNvSpPr/>
          <p:nvPr/>
        </p:nvSpPr>
        <p:spPr>
          <a:xfrm>
            <a:off x="2946584" y="3615617"/>
            <a:ext cx="256954" cy="829127"/>
          </a:xfrm>
          <a:custGeom>
            <a:avLst/>
            <a:gdLst/>
            <a:ahLst/>
            <a:cxnLst/>
            <a:rect l="l" t="t" r="r" b="b"/>
            <a:pathLst>
              <a:path w="2355" h="7599" extrusionOk="0">
                <a:moveTo>
                  <a:pt x="1" y="0"/>
                </a:moveTo>
                <a:lnTo>
                  <a:pt x="1" y="7598"/>
                </a:lnTo>
                <a:lnTo>
                  <a:pt x="2354" y="759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6"/>
          <p:cNvSpPr/>
          <p:nvPr/>
        </p:nvSpPr>
        <p:spPr>
          <a:xfrm>
            <a:off x="3131414" y="4349815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0" y="1"/>
                </a:moveTo>
                <a:lnTo>
                  <a:pt x="0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6"/>
          <p:cNvSpPr/>
          <p:nvPr/>
        </p:nvSpPr>
        <p:spPr>
          <a:xfrm>
            <a:off x="3086243" y="4349815"/>
            <a:ext cx="27278" cy="36225"/>
          </a:xfrm>
          <a:custGeom>
            <a:avLst/>
            <a:gdLst/>
            <a:ahLst/>
            <a:cxnLst/>
            <a:rect l="l" t="t" r="r" b="b"/>
            <a:pathLst>
              <a:path w="250" h="332" extrusionOk="0">
                <a:moveTo>
                  <a:pt x="1" y="1"/>
                </a:moveTo>
                <a:lnTo>
                  <a:pt x="1" y="331"/>
                </a:lnTo>
                <a:lnTo>
                  <a:pt x="249" y="331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6"/>
          <p:cNvSpPr/>
          <p:nvPr/>
        </p:nvSpPr>
        <p:spPr>
          <a:xfrm>
            <a:off x="3036817" y="4349815"/>
            <a:ext cx="31642" cy="36225"/>
          </a:xfrm>
          <a:custGeom>
            <a:avLst/>
            <a:gdLst/>
            <a:ahLst/>
            <a:cxnLst/>
            <a:rect l="l" t="t" r="r" b="b"/>
            <a:pathLst>
              <a:path w="290" h="332" extrusionOk="0">
                <a:moveTo>
                  <a:pt x="1" y="1"/>
                </a:moveTo>
                <a:lnTo>
                  <a:pt x="1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6"/>
          <p:cNvSpPr/>
          <p:nvPr/>
        </p:nvSpPr>
        <p:spPr>
          <a:xfrm>
            <a:off x="2991755" y="4349815"/>
            <a:ext cx="27059" cy="36225"/>
          </a:xfrm>
          <a:custGeom>
            <a:avLst/>
            <a:gdLst/>
            <a:ahLst/>
            <a:cxnLst/>
            <a:rect l="l" t="t" r="r" b="b"/>
            <a:pathLst>
              <a:path w="248" h="332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6"/>
          <p:cNvSpPr/>
          <p:nvPr/>
        </p:nvSpPr>
        <p:spPr>
          <a:xfrm>
            <a:off x="3131414" y="430038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6"/>
          <p:cNvSpPr/>
          <p:nvPr/>
        </p:nvSpPr>
        <p:spPr>
          <a:xfrm>
            <a:off x="3086243" y="4300388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6"/>
          <p:cNvSpPr/>
          <p:nvPr/>
        </p:nvSpPr>
        <p:spPr>
          <a:xfrm>
            <a:off x="3036817" y="430038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6"/>
          <p:cNvSpPr/>
          <p:nvPr/>
        </p:nvSpPr>
        <p:spPr>
          <a:xfrm>
            <a:off x="2991755" y="4300388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6"/>
          <p:cNvSpPr/>
          <p:nvPr/>
        </p:nvSpPr>
        <p:spPr>
          <a:xfrm>
            <a:off x="3131414" y="424637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6"/>
          <p:cNvSpPr/>
          <p:nvPr/>
        </p:nvSpPr>
        <p:spPr>
          <a:xfrm>
            <a:off x="3086243" y="4246379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6"/>
          <p:cNvSpPr/>
          <p:nvPr/>
        </p:nvSpPr>
        <p:spPr>
          <a:xfrm>
            <a:off x="3036817" y="424637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6"/>
          <p:cNvSpPr/>
          <p:nvPr/>
        </p:nvSpPr>
        <p:spPr>
          <a:xfrm>
            <a:off x="2991755" y="4246379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6"/>
          <p:cNvSpPr/>
          <p:nvPr/>
        </p:nvSpPr>
        <p:spPr>
          <a:xfrm>
            <a:off x="3131414" y="4192151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6"/>
          <p:cNvSpPr/>
          <p:nvPr/>
        </p:nvSpPr>
        <p:spPr>
          <a:xfrm>
            <a:off x="3086243" y="4192151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6"/>
          <p:cNvSpPr/>
          <p:nvPr/>
        </p:nvSpPr>
        <p:spPr>
          <a:xfrm>
            <a:off x="3036817" y="4192151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6"/>
          <p:cNvSpPr/>
          <p:nvPr/>
        </p:nvSpPr>
        <p:spPr>
          <a:xfrm>
            <a:off x="2991755" y="4192151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6"/>
          <p:cNvSpPr/>
          <p:nvPr/>
        </p:nvSpPr>
        <p:spPr>
          <a:xfrm>
            <a:off x="3131414" y="414261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6"/>
          <p:cNvSpPr/>
          <p:nvPr/>
        </p:nvSpPr>
        <p:spPr>
          <a:xfrm>
            <a:off x="3086243" y="4142616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6"/>
          <p:cNvSpPr/>
          <p:nvPr/>
        </p:nvSpPr>
        <p:spPr>
          <a:xfrm>
            <a:off x="3036817" y="4142616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6"/>
          <p:cNvSpPr/>
          <p:nvPr/>
        </p:nvSpPr>
        <p:spPr>
          <a:xfrm>
            <a:off x="2991755" y="414261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6"/>
          <p:cNvSpPr/>
          <p:nvPr/>
        </p:nvSpPr>
        <p:spPr>
          <a:xfrm>
            <a:off x="3131414" y="408860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0"/>
                </a:moveTo>
                <a:lnTo>
                  <a:pt x="0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6"/>
          <p:cNvSpPr/>
          <p:nvPr/>
        </p:nvSpPr>
        <p:spPr>
          <a:xfrm>
            <a:off x="3086243" y="4088607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0"/>
                </a:moveTo>
                <a:lnTo>
                  <a:pt x="1" y="331"/>
                </a:lnTo>
                <a:lnTo>
                  <a:pt x="249" y="331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6"/>
          <p:cNvSpPr/>
          <p:nvPr/>
        </p:nvSpPr>
        <p:spPr>
          <a:xfrm>
            <a:off x="3036817" y="4088607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0"/>
                </a:moveTo>
                <a:lnTo>
                  <a:pt x="1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6"/>
          <p:cNvSpPr/>
          <p:nvPr/>
        </p:nvSpPr>
        <p:spPr>
          <a:xfrm>
            <a:off x="2991755" y="4088607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6"/>
          <p:cNvSpPr/>
          <p:nvPr/>
        </p:nvSpPr>
        <p:spPr>
          <a:xfrm>
            <a:off x="3131414" y="40391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0" y="0"/>
                </a:moveTo>
                <a:lnTo>
                  <a:pt x="0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6"/>
          <p:cNvSpPr/>
          <p:nvPr/>
        </p:nvSpPr>
        <p:spPr>
          <a:xfrm>
            <a:off x="3086243" y="4039180"/>
            <a:ext cx="27278" cy="31533"/>
          </a:xfrm>
          <a:custGeom>
            <a:avLst/>
            <a:gdLst/>
            <a:ahLst/>
            <a:cxnLst/>
            <a:rect l="l" t="t" r="r" b="b"/>
            <a:pathLst>
              <a:path w="250" h="289" extrusionOk="0">
                <a:moveTo>
                  <a:pt x="1" y="0"/>
                </a:moveTo>
                <a:lnTo>
                  <a:pt x="1" y="289"/>
                </a:lnTo>
                <a:lnTo>
                  <a:pt x="249" y="289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6"/>
          <p:cNvSpPr/>
          <p:nvPr/>
        </p:nvSpPr>
        <p:spPr>
          <a:xfrm>
            <a:off x="3036817" y="4039180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1" y="0"/>
                </a:moveTo>
                <a:lnTo>
                  <a:pt x="1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6"/>
          <p:cNvSpPr/>
          <p:nvPr/>
        </p:nvSpPr>
        <p:spPr>
          <a:xfrm>
            <a:off x="2991755" y="4039180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6"/>
          <p:cNvSpPr/>
          <p:nvPr/>
        </p:nvSpPr>
        <p:spPr>
          <a:xfrm>
            <a:off x="3131414" y="398495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6"/>
          <p:cNvSpPr/>
          <p:nvPr/>
        </p:nvSpPr>
        <p:spPr>
          <a:xfrm>
            <a:off x="3086243" y="3984953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6"/>
          <p:cNvSpPr/>
          <p:nvPr/>
        </p:nvSpPr>
        <p:spPr>
          <a:xfrm>
            <a:off x="3036817" y="398495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6"/>
          <p:cNvSpPr/>
          <p:nvPr/>
        </p:nvSpPr>
        <p:spPr>
          <a:xfrm>
            <a:off x="2991755" y="3984953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6"/>
          <p:cNvSpPr/>
          <p:nvPr/>
        </p:nvSpPr>
        <p:spPr>
          <a:xfrm>
            <a:off x="3131414" y="3930944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1"/>
                </a:moveTo>
                <a:lnTo>
                  <a:pt x="0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6"/>
          <p:cNvSpPr/>
          <p:nvPr/>
        </p:nvSpPr>
        <p:spPr>
          <a:xfrm>
            <a:off x="3086243" y="3930944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1"/>
                </a:moveTo>
                <a:lnTo>
                  <a:pt x="1" y="330"/>
                </a:lnTo>
                <a:lnTo>
                  <a:pt x="249" y="33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6"/>
          <p:cNvSpPr/>
          <p:nvPr/>
        </p:nvSpPr>
        <p:spPr>
          <a:xfrm>
            <a:off x="3036817" y="3930944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1"/>
                </a:moveTo>
                <a:lnTo>
                  <a:pt x="1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6"/>
          <p:cNvSpPr/>
          <p:nvPr/>
        </p:nvSpPr>
        <p:spPr>
          <a:xfrm>
            <a:off x="2991755" y="3930944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6"/>
          <p:cNvSpPr/>
          <p:nvPr/>
        </p:nvSpPr>
        <p:spPr>
          <a:xfrm>
            <a:off x="3131414" y="3881408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0"/>
                </a:moveTo>
                <a:lnTo>
                  <a:pt x="0" y="290"/>
                </a:lnTo>
                <a:lnTo>
                  <a:pt x="290" y="29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6"/>
          <p:cNvSpPr/>
          <p:nvPr/>
        </p:nvSpPr>
        <p:spPr>
          <a:xfrm>
            <a:off x="3086243" y="3881408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0"/>
                </a:moveTo>
                <a:lnTo>
                  <a:pt x="1" y="290"/>
                </a:lnTo>
                <a:lnTo>
                  <a:pt x="249" y="290"/>
                </a:lnTo>
                <a:lnTo>
                  <a:pt x="24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6"/>
          <p:cNvSpPr/>
          <p:nvPr/>
        </p:nvSpPr>
        <p:spPr>
          <a:xfrm>
            <a:off x="3036817" y="3881408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0"/>
                </a:moveTo>
                <a:lnTo>
                  <a:pt x="1" y="290"/>
                </a:lnTo>
                <a:lnTo>
                  <a:pt x="289" y="29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6"/>
          <p:cNvSpPr/>
          <p:nvPr/>
        </p:nvSpPr>
        <p:spPr>
          <a:xfrm>
            <a:off x="2991755" y="3881408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0"/>
                </a:moveTo>
                <a:lnTo>
                  <a:pt x="0" y="290"/>
                </a:lnTo>
                <a:lnTo>
                  <a:pt x="248" y="29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6"/>
          <p:cNvSpPr/>
          <p:nvPr/>
        </p:nvSpPr>
        <p:spPr>
          <a:xfrm>
            <a:off x="3131414" y="382729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0" y="0"/>
                </a:moveTo>
                <a:lnTo>
                  <a:pt x="0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6"/>
          <p:cNvSpPr/>
          <p:nvPr/>
        </p:nvSpPr>
        <p:spPr>
          <a:xfrm>
            <a:off x="3086243" y="3827290"/>
            <a:ext cx="27278" cy="36115"/>
          </a:xfrm>
          <a:custGeom>
            <a:avLst/>
            <a:gdLst/>
            <a:ahLst/>
            <a:cxnLst/>
            <a:rect l="l" t="t" r="r" b="b"/>
            <a:pathLst>
              <a:path w="250" h="331" extrusionOk="0">
                <a:moveTo>
                  <a:pt x="1" y="0"/>
                </a:moveTo>
                <a:lnTo>
                  <a:pt x="1" y="331"/>
                </a:lnTo>
                <a:lnTo>
                  <a:pt x="249" y="331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6"/>
          <p:cNvSpPr/>
          <p:nvPr/>
        </p:nvSpPr>
        <p:spPr>
          <a:xfrm>
            <a:off x="3036817" y="3827290"/>
            <a:ext cx="31642" cy="36115"/>
          </a:xfrm>
          <a:custGeom>
            <a:avLst/>
            <a:gdLst/>
            <a:ahLst/>
            <a:cxnLst/>
            <a:rect l="l" t="t" r="r" b="b"/>
            <a:pathLst>
              <a:path w="290" h="331" extrusionOk="0">
                <a:moveTo>
                  <a:pt x="1" y="0"/>
                </a:moveTo>
                <a:lnTo>
                  <a:pt x="1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6"/>
          <p:cNvSpPr/>
          <p:nvPr/>
        </p:nvSpPr>
        <p:spPr>
          <a:xfrm>
            <a:off x="2991755" y="3827290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6"/>
          <p:cNvSpPr/>
          <p:nvPr/>
        </p:nvSpPr>
        <p:spPr>
          <a:xfrm>
            <a:off x="3131414" y="3777645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0" y="1"/>
                </a:moveTo>
                <a:lnTo>
                  <a:pt x="0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6"/>
          <p:cNvSpPr/>
          <p:nvPr/>
        </p:nvSpPr>
        <p:spPr>
          <a:xfrm>
            <a:off x="3086243" y="3777645"/>
            <a:ext cx="27278" cy="31751"/>
          </a:xfrm>
          <a:custGeom>
            <a:avLst/>
            <a:gdLst/>
            <a:ahLst/>
            <a:cxnLst/>
            <a:rect l="l" t="t" r="r" b="b"/>
            <a:pathLst>
              <a:path w="250" h="291" extrusionOk="0">
                <a:moveTo>
                  <a:pt x="1" y="1"/>
                </a:moveTo>
                <a:lnTo>
                  <a:pt x="1" y="290"/>
                </a:lnTo>
                <a:lnTo>
                  <a:pt x="249" y="290"/>
                </a:lnTo>
                <a:lnTo>
                  <a:pt x="24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6"/>
          <p:cNvSpPr/>
          <p:nvPr/>
        </p:nvSpPr>
        <p:spPr>
          <a:xfrm>
            <a:off x="3036817" y="3777645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1" y="1"/>
                </a:moveTo>
                <a:lnTo>
                  <a:pt x="1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6"/>
          <p:cNvSpPr/>
          <p:nvPr/>
        </p:nvSpPr>
        <p:spPr>
          <a:xfrm>
            <a:off x="2991755" y="3777645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6"/>
          <p:cNvSpPr/>
          <p:nvPr/>
        </p:nvSpPr>
        <p:spPr>
          <a:xfrm>
            <a:off x="3131414" y="3723745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0" y="1"/>
                </a:moveTo>
                <a:lnTo>
                  <a:pt x="0" y="289"/>
                </a:lnTo>
                <a:lnTo>
                  <a:pt x="290" y="289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6"/>
          <p:cNvSpPr/>
          <p:nvPr/>
        </p:nvSpPr>
        <p:spPr>
          <a:xfrm>
            <a:off x="3086243" y="3723745"/>
            <a:ext cx="27278" cy="31642"/>
          </a:xfrm>
          <a:custGeom>
            <a:avLst/>
            <a:gdLst/>
            <a:ahLst/>
            <a:cxnLst/>
            <a:rect l="l" t="t" r="r" b="b"/>
            <a:pathLst>
              <a:path w="250" h="290" extrusionOk="0">
                <a:moveTo>
                  <a:pt x="1" y="1"/>
                </a:moveTo>
                <a:lnTo>
                  <a:pt x="1" y="289"/>
                </a:lnTo>
                <a:lnTo>
                  <a:pt x="249" y="289"/>
                </a:lnTo>
                <a:lnTo>
                  <a:pt x="2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6"/>
          <p:cNvSpPr/>
          <p:nvPr/>
        </p:nvSpPr>
        <p:spPr>
          <a:xfrm>
            <a:off x="3036817" y="3723745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1" y="1"/>
                </a:moveTo>
                <a:lnTo>
                  <a:pt x="1" y="289"/>
                </a:lnTo>
                <a:lnTo>
                  <a:pt x="289" y="289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6"/>
          <p:cNvSpPr/>
          <p:nvPr/>
        </p:nvSpPr>
        <p:spPr>
          <a:xfrm>
            <a:off x="2991755" y="3723745"/>
            <a:ext cx="27059" cy="31642"/>
          </a:xfrm>
          <a:custGeom>
            <a:avLst/>
            <a:gdLst/>
            <a:ahLst/>
            <a:cxnLst/>
            <a:rect l="l" t="t" r="r" b="b"/>
            <a:pathLst>
              <a:path w="248" h="290" extrusionOk="0">
                <a:moveTo>
                  <a:pt x="0" y="1"/>
                </a:moveTo>
                <a:lnTo>
                  <a:pt x="0" y="289"/>
                </a:lnTo>
                <a:lnTo>
                  <a:pt x="248" y="289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6"/>
          <p:cNvSpPr/>
          <p:nvPr/>
        </p:nvSpPr>
        <p:spPr>
          <a:xfrm>
            <a:off x="3131414" y="3669626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0" y="0"/>
                </a:moveTo>
                <a:lnTo>
                  <a:pt x="0" y="330"/>
                </a:lnTo>
                <a:lnTo>
                  <a:pt x="290" y="330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6"/>
          <p:cNvSpPr/>
          <p:nvPr/>
        </p:nvSpPr>
        <p:spPr>
          <a:xfrm>
            <a:off x="3086243" y="3669626"/>
            <a:ext cx="27278" cy="36006"/>
          </a:xfrm>
          <a:custGeom>
            <a:avLst/>
            <a:gdLst/>
            <a:ahLst/>
            <a:cxnLst/>
            <a:rect l="l" t="t" r="r" b="b"/>
            <a:pathLst>
              <a:path w="250" h="330" extrusionOk="0">
                <a:moveTo>
                  <a:pt x="1" y="0"/>
                </a:moveTo>
                <a:lnTo>
                  <a:pt x="1" y="330"/>
                </a:lnTo>
                <a:lnTo>
                  <a:pt x="249" y="330"/>
                </a:lnTo>
                <a:lnTo>
                  <a:pt x="24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6"/>
          <p:cNvSpPr/>
          <p:nvPr/>
        </p:nvSpPr>
        <p:spPr>
          <a:xfrm>
            <a:off x="3036817" y="3669626"/>
            <a:ext cx="31642" cy="36006"/>
          </a:xfrm>
          <a:custGeom>
            <a:avLst/>
            <a:gdLst/>
            <a:ahLst/>
            <a:cxnLst/>
            <a:rect l="l" t="t" r="r" b="b"/>
            <a:pathLst>
              <a:path w="290" h="330" extrusionOk="0">
                <a:moveTo>
                  <a:pt x="1" y="0"/>
                </a:moveTo>
                <a:lnTo>
                  <a:pt x="1" y="330"/>
                </a:lnTo>
                <a:lnTo>
                  <a:pt x="289" y="330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6"/>
          <p:cNvSpPr/>
          <p:nvPr/>
        </p:nvSpPr>
        <p:spPr>
          <a:xfrm>
            <a:off x="2991755" y="3669626"/>
            <a:ext cx="27059" cy="36006"/>
          </a:xfrm>
          <a:custGeom>
            <a:avLst/>
            <a:gdLst/>
            <a:ahLst/>
            <a:cxnLst/>
            <a:rect l="l" t="t" r="r" b="b"/>
            <a:pathLst>
              <a:path w="248" h="330" extrusionOk="0">
                <a:moveTo>
                  <a:pt x="0" y="0"/>
                </a:moveTo>
                <a:lnTo>
                  <a:pt x="0" y="330"/>
                </a:lnTo>
                <a:lnTo>
                  <a:pt x="248" y="330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6"/>
          <p:cNvSpPr/>
          <p:nvPr/>
        </p:nvSpPr>
        <p:spPr>
          <a:xfrm>
            <a:off x="3226012" y="4010484"/>
            <a:ext cx="256954" cy="434149"/>
          </a:xfrm>
          <a:custGeom>
            <a:avLst/>
            <a:gdLst/>
            <a:ahLst/>
            <a:cxnLst/>
            <a:rect l="l" t="t" r="r" b="b"/>
            <a:pathLst>
              <a:path w="2355" h="3979" extrusionOk="0">
                <a:moveTo>
                  <a:pt x="1" y="0"/>
                </a:moveTo>
                <a:lnTo>
                  <a:pt x="1" y="3978"/>
                </a:lnTo>
                <a:lnTo>
                  <a:pt x="2354" y="3978"/>
                </a:lnTo>
                <a:lnTo>
                  <a:pt x="23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6"/>
          <p:cNvSpPr/>
          <p:nvPr/>
        </p:nvSpPr>
        <p:spPr>
          <a:xfrm>
            <a:off x="3410733" y="4349815"/>
            <a:ext cx="31533" cy="36225"/>
          </a:xfrm>
          <a:custGeom>
            <a:avLst/>
            <a:gdLst/>
            <a:ahLst/>
            <a:cxnLst/>
            <a:rect l="l" t="t" r="r" b="b"/>
            <a:pathLst>
              <a:path w="289" h="332" extrusionOk="0">
                <a:moveTo>
                  <a:pt x="0" y="1"/>
                </a:moveTo>
                <a:lnTo>
                  <a:pt x="0" y="331"/>
                </a:lnTo>
                <a:lnTo>
                  <a:pt x="289" y="331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6"/>
          <p:cNvSpPr/>
          <p:nvPr/>
        </p:nvSpPr>
        <p:spPr>
          <a:xfrm>
            <a:off x="3365671" y="4349815"/>
            <a:ext cx="27168" cy="36225"/>
          </a:xfrm>
          <a:custGeom>
            <a:avLst/>
            <a:gdLst/>
            <a:ahLst/>
            <a:cxnLst/>
            <a:rect l="l" t="t" r="r" b="b"/>
            <a:pathLst>
              <a:path w="249" h="332" extrusionOk="0">
                <a:moveTo>
                  <a:pt x="1" y="1"/>
                </a:moveTo>
                <a:lnTo>
                  <a:pt x="1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6"/>
          <p:cNvSpPr/>
          <p:nvPr/>
        </p:nvSpPr>
        <p:spPr>
          <a:xfrm>
            <a:off x="3316027" y="4349815"/>
            <a:ext cx="31751" cy="36225"/>
          </a:xfrm>
          <a:custGeom>
            <a:avLst/>
            <a:gdLst/>
            <a:ahLst/>
            <a:cxnLst/>
            <a:rect l="l" t="t" r="r" b="b"/>
            <a:pathLst>
              <a:path w="291" h="332" extrusionOk="0">
                <a:moveTo>
                  <a:pt x="1" y="1"/>
                </a:moveTo>
                <a:lnTo>
                  <a:pt x="1" y="331"/>
                </a:lnTo>
                <a:lnTo>
                  <a:pt x="290" y="331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6"/>
          <p:cNvSpPr/>
          <p:nvPr/>
        </p:nvSpPr>
        <p:spPr>
          <a:xfrm>
            <a:off x="3271183" y="4349815"/>
            <a:ext cx="27059" cy="36225"/>
          </a:xfrm>
          <a:custGeom>
            <a:avLst/>
            <a:gdLst/>
            <a:ahLst/>
            <a:cxnLst/>
            <a:rect l="l" t="t" r="r" b="b"/>
            <a:pathLst>
              <a:path w="248" h="332" extrusionOk="0">
                <a:moveTo>
                  <a:pt x="0" y="1"/>
                </a:moveTo>
                <a:lnTo>
                  <a:pt x="0" y="331"/>
                </a:lnTo>
                <a:lnTo>
                  <a:pt x="248" y="331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6"/>
          <p:cNvSpPr/>
          <p:nvPr/>
        </p:nvSpPr>
        <p:spPr>
          <a:xfrm>
            <a:off x="3410733" y="4300388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6"/>
          <p:cNvSpPr/>
          <p:nvPr/>
        </p:nvSpPr>
        <p:spPr>
          <a:xfrm>
            <a:off x="3365671" y="4300388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6"/>
          <p:cNvSpPr/>
          <p:nvPr/>
        </p:nvSpPr>
        <p:spPr>
          <a:xfrm>
            <a:off x="3316027" y="4300388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1" y="0"/>
                </a:moveTo>
                <a:lnTo>
                  <a:pt x="1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6"/>
          <p:cNvSpPr/>
          <p:nvPr/>
        </p:nvSpPr>
        <p:spPr>
          <a:xfrm>
            <a:off x="3271183" y="4300388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6"/>
          <p:cNvSpPr/>
          <p:nvPr/>
        </p:nvSpPr>
        <p:spPr>
          <a:xfrm>
            <a:off x="3410733" y="424637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0" y="0"/>
                </a:moveTo>
                <a:lnTo>
                  <a:pt x="0" y="289"/>
                </a:lnTo>
                <a:lnTo>
                  <a:pt x="289" y="289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16"/>
          <p:cNvSpPr/>
          <p:nvPr/>
        </p:nvSpPr>
        <p:spPr>
          <a:xfrm>
            <a:off x="3365671" y="4246379"/>
            <a:ext cx="27168" cy="31533"/>
          </a:xfrm>
          <a:custGeom>
            <a:avLst/>
            <a:gdLst/>
            <a:ahLst/>
            <a:cxnLst/>
            <a:rect l="l" t="t" r="r" b="b"/>
            <a:pathLst>
              <a:path w="249" h="289" extrusionOk="0">
                <a:moveTo>
                  <a:pt x="1" y="0"/>
                </a:moveTo>
                <a:lnTo>
                  <a:pt x="1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16"/>
          <p:cNvSpPr/>
          <p:nvPr/>
        </p:nvSpPr>
        <p:spPr>
          <a:xfrm>
            <a:off x="3316027" y="4246379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1" y="0"/>
                </a:moveTo>
                <a:lnTo>
                  <a:pt x="1" y="289"/>
                </a:lnTo>
                <a:lnTo>
                  <a:pt x="290" y="289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16"/>
          <p:cNvSpPr/>
          <p:nvPr/>
        </p:nvSpPr>
        <p:spPr>
          <a:xfrm>
            <a:off x="3271183" y="4246379"/>
            <a:ext cx="27059" cy="31533"/>
          </a:xfrm>
          <a:custGeom>
            <a:avLst/>
            <a:gdLst/>
            <a:ahLst/>
            <a:cxnLst/>
            <a:rect l="l" t="t" r="r" b="b"/>
            <a:pathLst>
              <a:path w="248" h="289" extrusionOk="0">
                <a:moveTo>
                  <a:pt x="0" y="0"/>
                </a:moveTo>
                <a:lnTo>
                  <a:pt x="0" y="289"/>
                </a:lnTo>
                <a:lnTo>
                  <a:pt x="248" y="289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16"/>
          <p:cNvSpPr/>
          <p:nvPr/>
        </p:nvSpPr>
        <p:spPr>
          <a:xfrm>
            <a:off x="3410733" y="4192151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1"/>
                </a:moveTo>
                <a:lnTo>
                  <a:pt x="0" y="330"/>
                </a:lnTo>
                <a:lnTo>
                  <a:pt x="289" y="330"/>
                </a:lnTo>
                <a:lnTo>
                  <a:pt x="28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16"/>
          <p:cNvSpPr/>
          <p:nvPr/>
        </p:nvSpPr>
        <p:spPr>
          <a:xfrm>
            <a:off x="3365671" y="4192151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1"/>
                </a:moveTo>
                <a:lnTo>
                  <a:pt x="1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16"/>
          <p:cNvSpPr/>
          <p:nvPr/>
        </p:nvSpPr>
        <p:spPr>
          <a:xfrm>
            <a:off x="3316027" y="4192151"/>
            <a:ext cx="31751" cy="36115"/>
          </a:xfrm>
          <a:custGeom>
            <a:avLst/>
            <a:gdLst/>
            <a:ahLst/>
            <a:cxnLst/>
            <a:rect l="l" t="t" r="r" b="b"/>
            <a:pathLst>
              <a:path w="291" h="331" extrusionOk="0">
                <a:moveTo>
                  <a:pt x="1" y="1"/>
                </a:moveTo>
                <a:lnTo>
                  <a:pt x="1" y="330"/>
                </a:lnTo>
                <a:lnTo>
                  <a:pt x="290" y="330"/>
                </a:lnTo>
                <a:lnTo>
                  <a:pt x="2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6"/>
          <p:cNvSpPr/>
          <p:nvPr/>
        </p:nvSpPr>
        <p:spPr>
          <a:xfrm>
            <a:off x="3271183" y="4192151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1"/>
                </a:moveTo>
                <a:lnTo>
                  <a:pt x="0" y="330"/>
                </a:lnTo>
                <a:lnTo>
                  <a:pt x="248" y="33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6"/>
          <p:cNvSpPr/>
          <p:nvPr/>
        </p:nvSpPr>
        <p:spPr>
          <a:xfrm>
            <a:off x="3410733" y="4142616"/>
            <a:ext cx="31533" cy="31751"/>
          </a:xfrm>
          <a:custGeom>
            <a:avLst/>
            <a:gdLst/>
            <a:ahLst/>
            <a:cxnLst/>
            <a:rect l="l" t="t" r="r" b="b"/>
            <a:pathLst>
              <a:path w="289" h="291" extrusionOk="0">
                <a:moveTo>
                  <a:pt x="0" y="1"/>
                </a:moveTo>
                <a:lnTo>
                  <a:pt x="0" y="290"/>
                </a:lnTo>
                <a:lnTo>
                  <a:pt x="289" y="290"/>
                </a:lnTo>
                <a:lnTo>
                  <a:pt x="28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16"/>
          <p:cNvSpPr/>
          <p:nvPr/>
        </p:nvSpPr>
        <p:spPr>
          <a:xfrm>
            <a:off x="3365671" y="4142616"/>
            <a:ext cx="27168" cy="31751"/>
          </a:xfrm>
          <a:custGeom>
            <a:avLst/>
            <a:gdLst/>
            <a:ahLst/>
            <a:cxnLst/>
            <a:rect l="l" t="t" r="r" b="b"/>
            <a:pathLst>
              <a:path w="249" h="291" extrusionOk="0">
                <a:moveTo>
                  <a:pt x="1" y="1"/>
                </a:moveTo>
                <a:lnTo>
                  <a:pt x="1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16"/>
          <p:cNvSpPr/>
          <p:nvPr/>
        </p:nvSpPr>
        <p:spPr>
          <a:xfrm>
            <a:off x="3316027" y="4142616"/>
            <a:ext cx="31751" cy="31751"/>
          </a:xfrm>
          <a:custGeom>
            <a:avLst/>
            <a:gdLst/>
            <a:ahLst/>
            <a:cxnLst/>
            <a:rect l="l" t="t" r="r" b="b"/>
            <a:pathLst>
              <a:path w="291" h="291" extrusionOk="0">
                <a:moveTo>
                  <a:pt x="1" y="1"/>
                </a:moveTo>
                <a:lnTo>
                  <a:pt x="1" y="290"/>
                </a:lnTo>
                <a:lnTo>
                  <a:pt x="290" y="290"/>
                </a:lnTo>
                <a:lnTo>
                  <a:pt x="29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6"/>
          <p:cNvSpPr/>
          <p:nvPr/>
        </p:nvSpPr>
        <p:spPr>
          <a:xfrm>
            <a:off x="3271183" y="4142616"/>
            <a:ext cx="27059" cy="31751"/>
          </a:xfrm>
          <a:custGeom>
            <a:avLst/>
            <a:gdLst/>
            <a:ahLst/>
            <a:cxnLst/>
            <a:rect l="l" t="t" r="r" b="b"/>
            <a:pathLst>
              <a:path w="248" h="291" extrusionOk="0">
                <a:moveTo>
                  <a:pt x="0" y="1"/>
                </a:moveTo>
                <a:lnTo>
                  <a:pt x="0" y="290"/>
                </a:lnTo>
                <a:lnTo>
                  <a:pt x="248" y="290"/>
                </a:lnTo>
                <a:lnTo>
                  <a:pt x="24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6"/>
          <p:cNvSpPr/>
          <p:nvPr/>
        </p:nvSpPr>
        <p:spPr>
          <a:xfrm>
            <a:off x="3410733" y="4088607"/>
            <a:ext cx="31533" cy="36115"/>
          </a:xfrm>
          <a:custGeom>
            <a:avLst/>
            <a:gdLst/>
            <a:ahLst/>
            <a:cxnLst/>
            <a:rect l="l" t="t" r="r" b="b"/>
            <a:pathLst>
              <a:path w="289" h="331" extrusionOk="0">
                <a:moveTo>
                  <a:pt x="0" y="0"/>
                </a:moveTo>
                <a:lnTo>
                  <a:pt x="0" y="331"/>
                </a:lnTo>
                <a:lnTo>
                  <a:pt x="289" y="331"/>
                </a:lnTo>
                <a:lnTo>
                  <a:pt x="28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6"/>
          <p:cNvSpPr/>
          <p:nvPr/>
        </p:nvSpPr>
        <p:spPr>
          <a:xfrm>
            <a:off x="3365671" y="4088607"/>
            <a:ext cx="27168" cy="36115"/>
          </a:xfrm>
          <a:custGeom>
            <a:avLst/>
            <a:gdLst/>
            <a:ahLst/>
            <a:cxnLst/>
            <a:rect l="l" t="t" r="r" b="b"/>
            <a:pathLst>
              <a:path w="249" h="331" extrusionOk="0">
                <a:moveTo>
                  <a:pt x="1" y="0"/>
                </a:moveTo>
                <a:lnTo>
                  <a:pt x="1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6"/>
          <p:cNvSpPr/>
          <p:nvPr/>
        </p:nvSpPr>
        <p:spPr>
          <a:xfrm>
            <a:off x="3316027" y="4088607"/>
            <a:ext cx="31751" cy="36115"/>
          </a:xfrm>
          <a:custGeom>
            <a:avLst/>
            <a:gdLst/>
            <a:ahLst/>
            <a:cxnLst/>
            <a:rect l="l" t="t" r="r" b="b"/>
            <a:pathLst>
              <a:path w="291" h="331" extrusionOk="0">
                <a:moveTo>
                  <a:pt x="1" y="0"/>
                </a:moveTo>
                <a:lnTo>
                  <a:pt x="1" y="331"/>
                </a:lnTo>
                <a:lnTo>
                  <a:pt x="290" y="331"/>
                </a:lnTo>
                <a:lnTo>
                  <a:pt x="29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16"/>
          <p:cNvSpPr/>
          <p:nvPr/>
        </p:nvSpPr>
        <p:spPr>
          <a:xfrm>
            <a:off x="3271183" y="4088607"/>
            <a:ext cx="27059" cy="36115"/>
          </a:xfrm>
          <a:custGeom>
            <a:avLst/>
            <a:gdLst/>
            <a:ahLst/>
            <a:cxnLst/>
            <a:rect l="l" t="t" r="r" b="b"/>
            <a:pathLst>
              <a:path w="248" h="331" extrusionOk="0">
                <a:moveTo>
                  <a:pt x="0" y="0"/>
                </a:moveTo>
                <a:lnTo>
                  <a:pt x="0" y="331"/>
                </a:lnTo>
                <a:lnTo>
                  <a:pt x="248" y="331"/>
                </a:lnTo>
                <a:lnTo>
                  <a:pt x="24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16"/>
          <p:cNvSpPr/>
          <p:nvPr/>
        </p:nvSpPr>
        <p:spPr>
          <a:xfrm>
            <a:off x="3437792" y="3363356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6"/>
          <p:cNvSpPr/>
          <p:nvPr/>
        </p:nvSpPr>
        <p:spPr>
          <a:xfrm>
            <a:off x="3514496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6"/>
          <p:cNvSpPr/>
          <p:nvPr/>
        </p:nvSpPr>
        <p:spPr>
          <a:xfrm>
            <a:off x="3591090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16"/>
          <p:cNvSpPr/>
          <p:nvPr/>
        </p:nvSpPr>
        <p:spPr>
          <a:xfrm>
            <a:off x="3672158" y="3363356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5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16"/>
          <p:cNvSpPr/>
          <p:nvPr/>
        </p:nvSpPr>
        <p:spPr>
          <a:xfrm>
            <a:off x="3748753" y="3363356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16"/>
          <p:cNvSpPr/>
          <p:nvPr/>
        </p:nvSpPr>
        <p:spPr>
          <a:xfrm>
            <a:off x="3825456" y="3363356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3" y="288"/>
                </a:cubicBezTo>
                <a:lnTo>
                  <a:pt x="284" y="288"/>
                </a:lnTo>
                <a:cubicBezTo>
                  <a:pt x="285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6"/>
          <p:cNvSpPr/>
          <p:nvPr/>
        </p:nvSpPr>
        <p:spPr>
          <a:xfrm>
            <a:off x="3437792" y="343536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p16"/>
          <p:cNvSpPr/>
          <p:nvPr/>
        </p:nvSpPr>
        <p:spPr>
          <a:xfrm>
            <a:off x="3514496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16"/>
          <p:cNvSpPr/>
          <p:nvPr/>
        </p:nvSpPr>
        <p:spPr>
          <a:xfrm>
            <a:off x="3591090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16"/>
          <p:cNvSpPr/>
          <p:nvPr/>
        </p:nvSpPr>
        <p:spPr>
          <a:xfrm>
            <a:off x="3672158" y="3435369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5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16"/>
          <p:cNvSpPr/>
          <p:nvPr/>
        </p:nvSpPr>
        <p:spPr>
          <a:xfrm>
            <a:off x="3748753" y="343536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6"/>
          <p:cNvSpPr/>
          <p:nvPr/>
        </p:nvSpPr>
        <p:spPr>
          <a:xfrm>
            <a:off x="3825456" y="3435369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3" y="288"/>
                </a:cubicBezTo>
                <a:lnTo>
                  <a:pt x="284" y="288"/>
                </a:lnTo>
                <a:cubicBezTo>
                  <a:pt x="285" y="288"/>
                  <a:pt x="288" y="287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6"/>
          <p:cNvSpPr/>
          <p:nvPr/>
        </p:nvSpPr>
        <p:spPr>
          <a:xfrm>
            <a:off x="3437792" y="350749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3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3" y="289"/>
                  <a:pt x="5" y="289"/>
                </a:cubicBezTo>
                <a:lnTo>
                  <a:pt x="285" y="289"/>
                </a:lnTo>
                <a:cubicBezTo>
                  <a:pt x="287" y="289"/>
                  <a:pt x="289" y="286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6"/>
          <p:cNvSpPr/>
          <p:nvPr/>
        </p:nvSpPr>
        <p:spPr>
          <a:xfrm>
            <a:off x="3514496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4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89"/>
                  <a:pt x="4" y="289"/>
                </a:cubicBezTo>
                <a:lnTo>
                  <a:pt x="284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6"/>
          <p:cNvSpPr/>
          <p:nvPr/>
        </p:nvSpPr>
        <p:spPr>
          <a:xfrm>
            <a:off x="3591090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89"/>
                  <a:pt x="5" y="289"/>
                </a:cubicBezTo>
                <a:lnTo>
                  <a:pt x="284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6"/>
          <p:cNvSpPr/>
          <p:nvPr/>
        </p:nvSpPr>
        <p:spPr>
          <a:xfrm>
            <a:off x="3672158" y="3507490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5" y="1"/>
                </a:moveTo>
                <a:cubicBezTo>
                  <a:pt x="2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2" y="289"/>
                  <a:pt x="5" y="289"/>
                </a:cubicBezTo>
                <a:lnTo>
                  <a:pt x="285" y="289"/>
                </a:lnTo>
                <a:cubicBezTo>
                  <a:pt x="287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16"/>
          <p:cNvSpPr/>
          <p:nvPr/>
        </p:nvSpPr>
        <p:spPr>
          <a:xfrm>
            <a:off x="3748753" y="3507490"/>
            <a:ext cx="31533" cy="31642"/>
          </a:xfrm>
          <a:custGeom>
            <a:avLst/>
            <a:gdLst/>
            <a:ahLst/>
            <a:cxnLst/>
            <a:rect l="l" t="t" r="r" b="b"/>
            <a:pathLst>
              <a:path w="289" h="290" extrusionOk="0">
                <a:moveTo>
                  <a:pt x="4" y="1"/>
                </a:moveTo>
                <a:cubicBezTo>
                  <a:pt x="2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2" y="289"/>
                  <a:pt x="4" y="289"/>
                </a:cubicBezTo>
                <a:lnTo>
                  <a:pt x="285" y="289"/>
                </a:lnTo>
                <a:cubicBezTo>
                  <a:pt x="287" y="289"/>
                  <a:pt x="289" y="286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16"/>
          <p:cNvSpPr/>
          <p:nvPr/>
        </p:nvSpPr>
        <p:spPr>
          <a:xfrm>
            <a:off x="3825456" y="3507490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3" y="1"/>
                </a:moveTo>
                <a:cubicBezTo>
                  <a:pt x="1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1" y="289"/>
                  <a:pt x="3" y="289"/>
                </a:cubicBezTo>
                <a:lnTo>
                  <a:pt x="284" y="289"/>
                </a:lnTo>
                <a:cubicBezTo>
                  <a:pt x="285" y="289"/>
                  <a:pt x="288" y="286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16"/>
          <p:cNvSpPr/>
          <p:nvPr/>
        </p:nvSpPr>
        <p:spPr>
          <a:xfrm>
            <a:off x="5596185" y="1385203"/>
            <a:ext cx="31424" cy="31642"/>
          </a:xfrm>
          <a:custGeom>
            <a:avLst/>
            <a:gdLst/>
            <a:ahLst/>
            <a:cxnLst/>
            <a:rect l="l" t="t" r="r" b="b"/>
            <a:pathLst>
              <a:path w="288" h="290" extrusionOk="0">
                <a:moveTo>
                  <a:pt x="4" y="1"/>
                </a:moveTo>
                <a:cubicBezTo>
                  <a:pt x="1" y="1"/>
                  <a:pt x="0" y="3"/>
                  <a:pt x="0" y="5"/>
                </a:cubicBezTo>
                <a:lnTo>
                  <a:pt x="0" y="285"/>
                </a:lnTo>
                <a:cubicBezTo>
                  <a:pt x="0" y="287"/>
                  <a:pt x="1" y="290"/>
                  <a:pt x="4" y="290"/>
                </a:cubicBezTo>
                <a:lnTo>
                  <a:pt x="284" y="290"/>
                </a:lnTo>
                <a:cubicBezTo>
                  <a:pt x="286" y="290"/>
                  <a:pt x="288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16"/>
          <p:cNvSpPr/>
          <p:nvPr/>
        </p:nvSpPr>
        <p:spPr>
          <a:xfrm>
            <a:off x="5672561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4" y="290"/>
                </a:lnTo>
                <a:cubicBezTo>
                  <a:pt x="287" y="290"/>
                  <a:pt x="290" y="287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16"/>
          <p:cNvSpPr/>
          <p:nvPr/>
        </p:nvSpPr>
        <p:spPr>
          <a:xfrm>
            <a:off x="5749156" y="1385203"/>
            <a:ext cx="31751" cy="31642"/>
          </a:xfrm>
          <a:custGeom>
            <a:avLst/>
            <a:gdLst/>
            <a:ahLst/>
            <a:cxnLst/>
            <a:rect l="l" t="t" r="r" b="b"/>
            <a:pathLst>
              <a:path w="291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5" y="290"/>
                </a:lnTo>
                <a:cubicBezTo>
                  <a:pt x="287" y="290"/>
                  <a:pt x="290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16"/>
          <p:cNvSpPr/>
          <p:nvPr/>
        </p:nvSpPr>
        <p:spPr>
          <a:xfrm>
            <a:off x="5830224" y="1385203"/>
            <a:ext cx="31751" cy="31642"/>
          </a:xfrm>
          <a:custGeom>
            <a:avLst/>
            <a:gdLst/>
            <a:ahLst/>
            <a:cxnLst/>
            <a:rect l="l" t="t" r="r" b="b"/>
            <a:pathLst>
              <a:path w="291" h="290" extrusionOk="0">
                <a:moveTo>
                  <a:pt x="5" y="1"/>
                </a:moveTo>
                <a:cubicBezTo>
                  <a:pt x="3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3" y="290"/>
                  <a:pt x="5" y="290"/>
                </a:cubicBezTo>
                <a:lnTo>
                  <a:pt x="285" y="290"/>
                </a:lnTo>
                <a:cubicBezTo>
                  <a:pt x="287" y="290"/>
                  <a:pt x="290" y="287"/>
                  <a:pt x="289" y="285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16"/>
          <p:cNvSpPr/>
          <p:nvPr/>
        </p:nvSpPr>
        <p:spPr>
          <a:xfrm>
            <a:off x="5906927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4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4" y="290"/>
                </a:cubicBezTo>
                <a:lnTo>
                  <a:pt x="284" y="290"/>
                </a:lnTo>
                <a:cubicBezTo>
                  <a:pt x="287" y="290"/>
                  <a:pt x="289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6"/>
          <p:cNvSpPr/>
          <p:nvPr/>
        </p:nvSpPr>
        <p:spPr>
          <a:xfrm>
            <a:off x="5983522" y="1385203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5" y="1"/>
                </a:moveTo>
                <a:cubicBezTo>
                  <a:pt x="2" y="1"/>
                  <a:pt x="1" y="3"/>
                  <a:pt x="1" y="5"/>
                </a:cubicBezTo>
                <a:lnTo>
                  <a:pt x="1" y="285"/>
                </a:lnTo>
                <a:cubicBezTo>
                  <a:pt x="1" y="287"/>
                  <a:pt x="2" y="290"/>
                  <a:pt x="5" y="290"/>
                </a:cubicBezTo>
                <a:lnTo>
                  <a:pt x="284" y="290"/>
                </a:lnTo>
                <a:cubicBezTo>
                  <a:pt x="287" y="290"/>
                  <a:pt x="289" y="287"/>
                  <a:pt x="288" y="285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16"/>
          <p:cNvSpPr/>
          <p:nvPr/>
        </p:nvSpPr>
        <p:spPr>
          <a:xfrm>
            <a:off x="5596185" y="1457433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4" y="1"/>
                </a:moveTo>
                <a:cubicBezTo>
                  <a:pt x="1" y="1"/>
                  <a:pt x="0" y="2"/>
                  <a:pt x="0" y="4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88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16"/>
          <p:cNvSpPr/>
          <p:nvPr/>
        </p:nvSpPr>
        <p:spPr>
          <a:xfrm>
            <a:off x="5672561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90" y="287"/>
                  <a:pt x="289" y="284"/>
                </a:cubicBezTo>
                <a:lnTo>
                  <a:pt x="289" y="4"/>
                </a:lnTo>
                <a:cubicBezTo>
                  <a:pt x="289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6"/>
          <p:cNvSpPr/>
          <p:nvPr/>
        </p:nvSpPr>
        <p:spPr>
          <a:xfrm>
            <a:off x="5749156" y="1457433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6"/>
          <p:cNvSpPr/>
          <p:nvPr/>
        </p:nvSpPr>
        <p:spPr>
          <a:xfrm>
            <a:off x="5830224" y="1457433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3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7"/>
                  <a:pt x="289" y="284"/>
                </a:cubicBezTo>
                <a:lnTo>
                  <a:pt x="289" y="4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16"/>
          <p:cNvSpPr/>
          <p:nvPr/>
        </p:nvSpPr>
        <p:spPr>
          <a:xfrm>
            <a:off x="5906927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16"/>
          <p:cNvSpPr/>
          <p:nvPr/>
        </p:nvSpPr>
        <p:spPr>
          <a:xfrm>
            <a:off x="5983522" y="1457433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4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16"/>
          <p:cNvSpPr/>
          <p:nvPr/>
        </p:nvSpPr>
        <p:spPr>
          <a:xfrm>
            <a:off x="5596185" y="1529554"/>
            <a:ext cx="31424" cy="31533"/>
          </a:xfrm>
          <a:custGeom>
            <a:avLst/>
            <a:gdLst/>
            <a:ahLst/>
            <a:cxnLst/>
            <a:rect l="l" t="t" r="r" b="b"/>
            <a:pathLst>
              <a:path w="288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88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16"/>
          <p:cNvSpPr/>
          <p:nvPr/>
        </p:nvSpPr>
        <p:spPr>
          <a:xfrm>
            <a:off x="5672561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90" y="286"/>
                  <a:pt x="289" y="284"/>
                </a:cubicBezTo>
                <a:lnTo>
                  <a:pt x="289" y="5"/>
                </a:lnTo>
                <a:cubicBezTo>
                  <a:pt x="289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16"/>
          <p:cNvSpPr/>
          <p:nvPr/>
        </p:nvSpPr>
        <p:spPr>
          <a:xfrm>
            <a:off x="5749156" y="1529554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16"/>
          <p:cNvSpPr/>
          <p:nvPr/>
        </p:nvSpPr>
        <p:spPr>
          <a:xfrm>
            <a:off x="5830224" y="1529554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9" y="284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6"/>
          <p:cNvSpPr/>
          <p:nvPr/>
        </p:nvSpPr>
        <p:spPr>
          <a:xfrm>
            <a:off x="5906927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6"/>
          <p:cNvSpPr/>
          <p:nvPr/>
        </p:nvSpPr>
        <p:spPr>
          <a:xfrm>
            <a:off x="5983522" y="1529554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4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16"/>
          <p:cNvSpPr/>
          <p:nvPr/>
        </p:nvSpPr>
        <p:spPr>
          <a:xfrm>
            <a:off x="5735735" y="3029918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1" y="1"/>
                  <a:pt x="0" y="2"/>
                  <a:pt x="0" y="4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7"/>
                  <a:pt x="288" y="285"/>
                </a:cubicBezTo>
                <a:lnTo>
                  <a:pt x="288" y="4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16"/>
          <p:cNvSpPr/>
          <p:nvPr/>
        </p:nvSpPr>
        <p:spPr>
          <a:xfrm>
            <a:off x="5812330" y="302991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3" y="1"/>
                  <a:pt x="0" y="2"/>
                  <a:pt x="0" y="4"/>
                </a:cubicBezTo>
                <a:lnTo>
                  <a:pt x="0" y="284"/>
                </a:lnTo>
                <a:cubicBezTo>
                  <a:pt x="0" y="285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90" y="287"/>
                  <a:pt x="288" y="285"/>
                </a:cubicBezTo>
                <a:lnTo>
                  <a:pt x="288" y="4"/>
                </a:lnTo>
                <a:cubicBezTo>
                  <a:pt x="288" y="2"/>
                  <a:pt x="286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16"/>
          <p:cNvSpPr/>
          <p:nvPr/>
        </p:nvSpPr>
        <p:spPr>
          <a:xfrm>
            <a:off x="5888815" y="3029918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4" y="1"/>
                  <a:pt x="1" y="2"/>
                  <a:pt x="1" y="4"/>
                </a:cubicBezTo>
                <a:lnTo>
                  <a:pt x="1" y="284"/>
                </a:lnTo>
                <a:cubicBezTo>
                  <a:pt x="1" y="285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5"/>
                </a:cubicBezTo>
                <a:lnTo>
                  <a:pt x="289" y="4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6"/>
          <p:cNvSpPr/>
          <p:nvPr/>
        </p:nvSpPr>
        <p:spPr>
          <a:xfrm>
            <a:off x="5969992" y="3029700"/>
            <a:ext cx="31642" cy="31751"/>
          </a:xfrm>
          <a:custGeom>
            <a:avLst/>
            <a:gdLst/>
            <a:ahLst/>
            <a:cxnLst/>
            <a:rect l="l" t="t" r="r" b="b"/>
            <a:pathLst>
              <a:path w="290" h="291" extrusionOk="0">
                <a:moveTo>
                  <a:pt x="6" y="1"/>
                </a:moveTo>
                <a:cubicBezTo>
                  <a:pt x="3" y="1"/>
                  <a:pt x="1" y="4"/>
                  <a:pt x="1" y="6"/>
                </a:cubicBezTo>
                <a:lnTo>
                  <a:pt x="1" y="286"/>
                </a:lnTo>
                <a:cubicBezTo>
                  <a:pt x="1" y="287"/>
                  <a:pt x="2" y="290"/>
                  <a:pt x="4" y="290"/>
                </a:cubicBezTo>
                <a:lnTo>
                  <a:pt x="284" y="290"/>
                </a:lnTo>
                <a:cubicBezTo>
                  <a:pt x="287" y="290"/>
                  <a:pt x="289" y="289"/>
                  <a:pt x="289" y="286"/>
                </a:cubicBezTo>
                <a:lnTo>
                  <a:pt x="289" y="5"/>
                </a:lnTo>
                <a:cubicBezTo>
                  <a:pt x="289" y="3"/>
                  <a:pt x="288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16"/>
          <p:cNvSpPr/>
          <p:nvPr/>
        </p:nvSpPr>
        <p:spPr>
          <a:xfrm>
            <a:off x="6046478" y="3029918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4" y="1"/>
                </a:moveTo>
                <a:cubicBezTo>
                  <a:pt x="2" y="1"/>
                  <a:pt x="1" y="2"/>
                  <a:pt x="1" y="4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5" y="288"/>
                </a:lnTo>
                <a:cubicBezTo>
                  <a:pt x="288" y="288"/>
                  <a:pt x="290" y="287"/>
                  <a:pt x="289" y="285"/>
                </a:cubicBezTo>
                <a:lnTo>
                  <a:pt x="289" y="4"/>
                </a:lnTo>
                <a:cubicBezTo>
                  <a:pt x="289" y="2"/>
                  <a:pt x="288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16"/>
          <p:cNvSpPr/>
          <p:nvPr/>
        </p:nvSpPr>
        <p:spPr>
          <a:xfrm>
            <a:off x="6123181" y="3029700"/>
            <a:ext cx="31751" cy="31751"/>
          </a:xfrm>
          <a:custGeom>
            <a:avLst/>
            <a:gdLst/>
            <a:ahLst/>
            <a:cxnLst/>
            <a:rect l="l" t="t" r="r" b="b"/>
            <a:pathLst>
              <a:path w="291" h="291" extrusionOk="0">
                <a:moveTo>
                  <a:pt x="6" y="1"/>
                </a:moveTo>
                <a:cubicBezTo>
                  <a:pt x="4" y="1"/>
                  <a:pt x="1" y="4"/>
                  <a:pt x="1" y="6"/>
                </a:cubicBezTo>
                <a:lnTo>
                  <a:pt x="1" y="286"/>
                </a:lnTo>
                <a:cubicBezTo>
                  <a:pt x="1" y="289"/>
                  <a:pt x="2" y="290"/>
                  <a:pt x="5" y="290"/>
                </a:cubicBezTo>
                <a:lnTo>
                  <a:pt x="285" y="290"/>
                </a:lnTo>
                <a:cubicBezTo>
                  <a:pt x="287" y="290"/>
                  <a:pt x="288" y="289"/>
                  <a:pt x="290" y="286"/>
                </a:cubicBezTo>
                <a:lnTo>
                  <a:pt x="290" y="5"/>
                </a:lnTo>
                <a:cubicBezTo>
                  <a:pt x="290" y="3"/>
                  <a:pt x="288" y="1"/>
                  <a:pt x="28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6"/>
          <p:cNvSpPr/>
          <p:nvPr/>
        </p:nvSpPr>
        <p:spPr>
          <a:xfrm>
            <a:off x="5735735" y="3102039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2" y="1"/>
                  <a:pt x="0" y="2"/>
                  <a:pt x="0" y="5"/>
                </a:cubicBezTo>
                <a:lnTo>
                  <a:pt x="0" y="284"/>
                </a:lnTo>
                <a:cubicBezTo>
                  <a:pt x="0" y="287"/>
                  <a:pt x="1" y="288"/>
                  <a:pt x="4" y="288"/>
                </a:cubicBezTo>
                <a:lnTo>
                  <a:pt x="286" y="288"/>
                </a:lnTo>
                <a:cubicBezTo>
                  <a:pt x="287" y="288"/>
                  <a:pt x="289" y="287"/>
                  <a:pt x="288" y="286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16"/>
          <p:cNvSpPr/>
          <p:nvPr/>
        </p:nvSpPr>
        <p:spPr>
          <a:xfrm>
            <a:off x="5812112" y="3102039"/>
            <a:ext cx="31860" cy="31533"/>
          </a:xfrm>
          <a:custGeom>
            <a:avLst/>
            <a:gdLst/>
            <a:ahLst/>
            <a:cxnLst/>
            <a:rect l="l" t="t" r="r" b="b"/>
            <a:pathLst>
              <a:path w="292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8" y="288"/>
                  <a:pt x="292" y="287"/>
                  <a:pt x="288" y="286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16"/>
          <p:cNvSpPr/>
          <p:nvPr/>
        </p:nvSpPr>
        <p:spPr>
          <a:xfrm>
            <a:off x="5888815" y="3102039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4" y="1"/>
                  <a:pt x="1" y="2"/>
                  <a:pt x="1" y="5"/>
                </a:cubicBezTo>
                <a:lnTo>
                  <a:pt x="1" y="284"/>
                </a:lnTo>
                <a:cubicBezTo>
                  <a:pt x="1" y="286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7"/>
                  <a:pt x="289" y="284"/>
                </a:cubicBezTo>
                <a:lnTo>
                  <a:pt x="289" y="5"/>
                </a:lnTo>
                <a:cubicBezTo>
                  <a:pt x="289" y="3"/>
                  <a:pt x="287" y="1"/>
                  <a:pt x="2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16"/>
          <p:cNvSpPr/>
          <p:nvPr/>
        </p:nvSpPr>
        <p:spPr>
          <a:xfrm>
            <a:off x="5970101" y="310193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6" y="1"/>
                </a:moveTo>
                <a:cubicBezTo>
                  <a:pt x="3" y="1"/>
                  <a:pt x="1" y="3"/>
                  <a:pt x="1" y="6"/>
                </a:cubicBezTo>
                <a:lnTo>
                  <a:pt x="1" y="285"/>
                </a:lnTo>
                <a:cubicBezTo>
                  <a:pt x="1" y="287"/>
                  <a:pt x="2" y="289"/>
                  <a:pt x="5" y="289"/>
                </a:cubicBezTo>
                <a:lnTo>
                  <a:pt x="284" y="289"/>
                </a:lnTo>
                <a:cubicBezTo>
                  <a:pt x="286" y="289"/>
                  <a:pt x="288" y="288"/>
                  <a:pt x="289" y="285"/>
                </a:cubicBezTo>
                <a:lnTo>
                  <a:pt x="289" y="4"/>
                </a:lnTo>
                <a:cubicBezTo>
                  <a:pt x="289" y="2"/>
                  <a:pt x="288" y="1"/>
                  <a:pt x="2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6"/>
          <p:cNvSpPr/>
          <p:nvPr/>
        </p:nvSpPr>
        <p:spPr>
          <a:xfrm>
            <a:off x="6046478" y="3102039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4" y="1"/>
                </a:moveTo>
                <a:cubicBezTo>
                  <a:pt x="3" y="1"/>
                  <a:pt x="1" y="2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4" y="288"/>
                </a:cubicBezTo>
                <a:lnTo>
                  <a:pt x="285" y="288"/>
                </a:lnTo>
                <a:cubicBezTo>
                  <a:pt x="288" y="288"/>
                  <a:pt x="290" y="287"/>
                  <a:pt x="288" y="284"/>
                </a:cubicBezTo>
                <a:lnTo>
                  <a:pt x="288" y="5"/>
                </a:lnTo>
                <a:cubicBezTo>
                  <a:pt x="288" y="3"/>
                  <a:pt x="287" y="1"/>
                  <a:pt x="2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6"/>
          <p:cNvSpPr/>
          <p:nvPr/>
        </p:nvSpPr>
        <p:spPr>
          <a:xfrm>
            <a:off x="6123072" y="3101930"/>
            <a:ext cx="31642" cy="31642"/>
          </a:xfrm>
          <a:custGeom>
            <a:avLst/>
            <a:gdLst/>
            <a:ahLst/>
            <a:cxnLst/>
            <a:rect l="l" t="t" r="r" b="b"/>
            <a:pathLst>
              <a:path w="290" h="290" extrusionOk="0">
                <a:moveTo>
                  <a:pt x="6" y="1"/>
                </a:moveTo>
                <a:cubicBezTo>
                  <a:pt x="3" y="1"/>
                  <a:pt x="1" y="3"/>
                  <a:pt x="1" y="6"/>
                </a:cubicBezTo>
                <a:lnTo>
                  <a:pt x="1" y="285"/>
                </a:lnTo>
                <a:cubicBezTo>
                  <a:pt x="1" y="288"/>
                  <a:pt x="2" y="289"/>
                  <a:pt x="5" y="289"/>
                </a:cubicBezTo>
                <a:lnTo>
                  <a:pt x="286" y="289"/>
                </a:lnTo>
                <a:cubicBezTo>
                  <a:pt x="288" y="289"/>
                  <a:pt x="289" y="288"/>
                  <a:pt x="289" y="284"/>
                </a:cubicBezTo>
                <a:lnTo>
                  <a:pt x="289" y="4"/>
                </a:lnTo>
                <a:cubicBezTo>
                  <a:pt x="289" y="3"/>
                  <a:pt x="288" y="1"/>
                  <a:pt x="2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6"/>
          <p:cNvSpPr/>
          <p:nvPr/>
        </p:nvSpPr>
        <p:spPr>
          <a:xfrm>
            <a:off x="5735735" y="3174161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6"/>
          <p:cNvSpPr/>
          <p:nvPr/>
        </p:nvSpPr>
        <p:spPr>
          <a:xfrm>
            <a:off x="5812330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1" y="1"/>
                  <a:pt x="0" y="2"/>
                  <a:pt x="0" y="5"/>
                </a:cubicBezTo>
                <a:lnTo>
                  <a:pt x="0" y="285"/>
                </a:lnTo>
                <a:cubicBezTo>
                  <a:pt x="0" y="287"/>
                  <a:pt x="1" y="288"/>
                  <a:pt x="4" y="288"/>
                </a:cubicBezTo>
                <a:lnTo>
                  <a:pt x="284" y="288"/>
                </a:lnTo>
                <a:cubicBezTo>
                  <a:pt x="286" y="288"/>
                  <a:pt x="290" y="286"/>
                  <a:pt x="288" y="285"/>
                </a:cubicBezTo>
                <a:lnTo>
                  <a:pt x="288" y="5"/>
                </a:lnTo>
                <a:cubicBezTo>
                  <a:pt x="288" y="2"/>
                  <a:pt x="286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p16"/>
          <p:cNvSpPr/>
          <p:nvPr/>
        </p:nvSpPr>
        <p:spPr>
          <a:xfrm>
            <a:off x="5888815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3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16"/>
          <p:cNvSpPr/>
          <p:nvPr/>
        </p:nvSpPr>
        <p:spPr>
          <a:xfrm>
            <a:off x="5969992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4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6"/>
          <p:cNvSpPr/>
          <p:nvPr/>
        </p:nvSpPr>
        <p:spPr>
          <a:xfrm>
            <a:off x="6046587" y="3174161"/>
            <a:ext cx="31642" cy="31533"/>
          </a:xfrm>
          <a:custGeom>
            <a:avLst/>
            <a:gdLst/>
            <a:ahLst/>
            <a:cxnLst/>
            <a:rect l="l" t="t" r="r" b="b"/>
            <a:pathLst>
              <a:path w="290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16"/>
          <p:cNvSpPr/>
          <p:nvPr/>
        </p:nvSpPr>
        <p:spPr>
          <a:xfrm>
            <a:off x="6123181" y="3174161"/>
            <a:ext cx="31533" cy="31533"/>
          </a:xfrm>
          <a:custGeom>
            <a:avLst/>
            <a:gdLst/>
            <a:ahLst/>
            <a:cxnLst/>
            <a:rect l="l" t="t" r="r" b="b"/>
            <a:pathLst>
              <a:path w="289" h="289" extrusionOk="0">
                <a:moveTo>
                  <a:pt x="5" y="1"/>
                </a:moveTo>
                <a:cubicBezTo>
                  <a:pt x="2" y="1"/>
                  <a:pt x="1" y="2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2"/>
                  <a:pt x="287" y="1"/>
                  <a:pt x="2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16"/>
          <p:cNvSpPr/>
          <p:nvPr/>
        </p:nvSpPr>
        <p:spPr>
          <a:xfrm>
            <a:off x="3273692" y="2822501"/>
            <a:ext cx="19967" cy="162356"/>
          </a:xfrm>
          <a:custGeom>
            <a:avLst/>
            <a:gdLst/>
            <a:ahLst/>
            <a:cxnLst/>
            <a:rect l="l" t="t" r="r" b="b"/>
            <a:pathLst>
              <a:path w="183" h="1488" extrusionOk="0">
                <a:moveTo>
                  <a:pt x="1" y="0"/>
                </a:moveTo>
                <a:lnTo>
                  <a:pt x="1" y="1487"/>
                </a:lnTo>
                <a:lnTo>
                  <a:pt x="183" y="1487"/>
                </a:lnTo>
                <a:lnTo>
                  <a:pt x="1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16"/>
          <p:cNvSpPr/>
          <p:nvPr/>
        </p:nvSpPr>
        <p:spPr>
          <a:xfrm>
            <a:off x="3155200" y="2795442"/>
            <a:ext cx="138461" cy="90234"/>
          </a:xfrm>
          <a:custGeom>
            <a:avLst/>
            <a:gdLst/>
            <a:ahLst/>
            <a:cxnLst/>
            <a:rect l="l" t="t" r="r" b="b"/>
            <a:pathLst>
              <a:path w="1269" h="827" extrusionOk="0">
                <a:moveTo>
                  <a:pt x="0" y="1"/>
                </a:moveTo>
                <a:lnTo>
                  <a:pt x="327" y="413"/>
                </a:lnTo>
                <a:lnTo>
                  <a:pt x="0" y="827"/>
                </a:lnTo>
                <a:lnTo>
                  <a:pt x="1269" y="827"/>
                </a:lnTo>
                <a:lnTo>
                  <a:pt x="12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16"/>
          <p:cNvSpPr/>
          <p:nvPr/>
        </p:nvSpPr>
        <p:spPr>
          <a:xfrm>
            <a:off x="4108048" y="2142968"/>
            <a:ext cx="161265" cy="72013"/>
          </a:xfrm>
          <a:custGeom>
            <a:avLst/>
            <a:gdLst/>
            <a:ahLst/>
            <a:cxnLst/>
            <a:rect l="l" t="t" r="r" b="b"/>
            <a:pathLst>
              <a:path w="1478" h="660" extrusionOk="0">
                <a:moveTo>
                  <a:pt x="764" y="0"/>
                </a:moveTo>
                <a:cubicBezTo>
                  <a:pt x="546" y="0"/>
                  <a:pt x="435" y="167"/>
                  <a:pt x="431" y="338"/>
                </a:cubicBezTo>
                <a:cubicBezTo>
                  <a:pt x="396" y="324"/>
                  <a:pt x="357" y="315"/>
                  <a:pt x="313" y="315"/>
                </a:cubicBezTo>
                <a:cubicBezTo>
                  <a:pt x="99" y="315"/>
                  <a:pt x="0" y="495"/>
                  <a:pt x="16" y="659"/>
                </a:cubicBezTo>
                <a:lnTo>
                  <a:pt x="1478" y="659"/>
                </a:lnTo>
                <a:lnTo>
                  <a:pt x="1478" y="658"/>
                </a:lnTo>
                <a:cubicBezTo>
                  <a:pt x="1478" y="432"/>
                  <a:pt x="1300" y="251"/>
                  <a:pt x="1082" y="229"/>
                </a:cubicBezTo>
                <a:cubicBezTo>
                  <a:pt x="1043" y="103"/>
                  <a:pt x="937" y="0"/>
                  <a:pt x="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913" name="Google Shape;913;p16"/>
          <p:cNvSpPr/>
          <p:nvPr/>
        </p:nvSpPr>
        <p:spPr>
          <a:xfrm>
            <a:off x="4297680" y="2154206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1" y="1"/>
                </a:moveTo>
                <a:cubicBezTo>
                  <a:pt x="406" y="1"/>
                  <a:pt x="321" y="156"/>
                  <a:pt x="336" y="298"/>
                </a:cubicBezTo>
                <a:cubicBezTo>
                  <a:pt x="310" y="289"/>
                  <a:pt x="282" y="283"/>
                  <a:pt x="248" y="283"/>
                </a:cubicBezTo>
                <a:cubicBezTo>
                  <a:pt x="78" y="283"/>
                  <a:pt x="0" y="423"/>
                  <a:pt x="12" y="555"/>
                </a:cubicBezTo>
                <a:lnTo>
                  <a:pt x="1187" y="555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6" y="116"/>
                  <a:pt x="752" y="1"/>
                  <a:pt x="5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16"/>
          <p:cNvSpPr/>
          <p:nvPr/>
        </p:nvSpPr>
        <p:spPr>
          <a:xfrm>
            <a:off x="4464725" y="2142968"/>
            <a:ext cx="161265" cy="72013"/>
          </a:xfrm>
          <a:custGeom>
            <a:avLst/>
            <a:gdLst/>
            <a:ahLst/>
            <a:cxnLst/>
            <a:rect l="l" t="t" r="r" b="b"/>
            <a:pathLst>
              <a:path w="1478" h="660" extrusionOk="0">
                <a:moveTo>
                  <a:pt x="764" y="0"/>
                </a:moveTo>
                <a:cubicBezTo>
                  <a:pt x="546" y="0"/>
                  <a:pt x="435" y="167"/>
                  <a:pt x="431" y="338"/>
                </a:cubicBezTo>
                <a:cubicBezTo>
                  <a:pt x="396" y="324"/>
                  <a:pt x="357" y="315"/>
                  <a:pt x="313" y="315"/>
                </a:cubicBezTo>
                <a:cubicBezTo>
                  <a:pt x="99" y="315"/>
                  <a:pt x="0" y="495"/>
                  <a:pt x="16" y="659"/>
                </a:cubicBezTo>
                <a:lnTo>
                  <a:pt x="1478" y="659"/>
                </a:lnTo>
                <a:lnTo>
                  <a:pt x="1478" y="658"/>
                </a:lnTo>
                <a:cubicBezTo>
                  <a:pt x="1478" y="432"/>
                  <a:pt x="1301" y="251"/>
                  <a:pt x="1082" y="229"/>
                </a:cubicBezTo>
                <a:cubicBezTo>
                  <a:pt x="1043" y="103"/>
                  <a:pt x="937" y="0"/>
                  <a:pt x="7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16"/>
          <p:cNvSpPr/>
          <p:nvPr/>
        </p:nvSpPr>
        <p:spPr>
          <a:xfrm>
            <a:off x="4654357" y="2154206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1" y="1"/>
                </a:moveTo>
                <a:cubicBezTo>
                  <a:pt x="406" y="1"/>
                  <a:pt x="321" y="156"/>
                  <a:pt x="336" y="298"/>
                </a:cubicBezTo>
                <a:cubicBezTo>
                  <a:pt x="311" y="289"/>
                  <a:pt x="282" y="283"/>
                  <a:pt x="248" y="283"/>
                </a:cubicBezTo>
                <a:cubicBezTo>
                  <a:pt x="78" y="283"/>
                  <a:pt x="1" y="423"/>
                  <a:pt x="12" y="555"/>
                </a:cubicBezTo>
                <a:lnTo>
                  <a:pt x="1187" y="555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6" y="116"/>
                  <a:pt x="753" y="1"/>
                  <a:pt x="59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6"/>
          <p:cNvSpPr/>
          <p:nvPr/>
        </p:nvSpPr>
        <p:spPr>
          <a:xfrm>
            <a:off x="4821293" y="2142968"/>
            <a:ext cx="161374" cy="72013"/>
          </a:xfrm>
          <a:custGeom>
            <a:avLst/>
            <a:gdLst/>
            <a:ahLst/>
            <a:cxnLst/>
            <a:rect l="l" t="t" r="r" b="b"/>
            <a:pathLst>
              <a:path w="1479" h="660" extrusionOk="0">
                <a:moveTo>
                  <a:pt x="766" y="0"/>
                </a:moveTo>
                <a:cubicBezTo>
                  <a:pt x="548" y="0"/>
                  <a:pt x="436" y="167"/>
                  <a:pt x="432" y="338"/>
                </a:cubicBezTo>
                <a:cubicBezTo>
                  <a:pt x="397" y="324"/>
                  <a:pt x="358" y="315"/>
                  <a:pt x="313" y="315"/>
                </a:cubicBezTo>
                <a:cubicBezTo>
                  <a:pt x="99" y="315"/>
                  <a:pt x="0" y="495"/>
                  <a:pt x="17" y="659"/>
                </a:cubicBezTo>
                <a:lnTo>
                  <a:pt x="1479" y="659"/>
                </a:lnTo>
                <a:lnTo>
                  <a:pt x="1479" y="658"/>
                </a:lnTo>
                <a:cubicBezTo>
                  <a:pt x="1479" y="432"/>
                  <a:pt x="1302" y="251"/>
                  <a:pt x="1083" y="229"/>
                </a:cubicBezTo>
                <a:cubicBezTo>
                  <a:pt x="1044" y="103"/>
                  <a:pt x="938" y="0"/>
                  <a:pt x="7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16"/>
          <p:cNvSpPr/>
          <p:nvPr/>
        </p:nvSpPr>
        <p:spPr>
          <a:xfrm>
            <a:off x="2865516" y="4399459"/>
            <a:ext cx="129623" cy="60665"/>
          </a:xfrm>
          <a:custGeom>
            <a:avLst/>
            <a:gdLst/>
            <a:ahLst/>
            <a:cxnLst/>
            <a:rect l="l" t="t" r="r" b="b"/>
            <a:pathLst>
              <a:path w="1188" h="556" extrusionOk="0">
                <a:moveTo>
                  <a:pt x="592" y="0"/>
                </a:moveTo>
                <a:cubicBezTo>
                  <a:pt x="406" y="0"/>
                  <a:pt x="322" y="157"/>
                  <a:pt x="338" y="298"/>
                </a:cubicBezTo>
                <a:cubicBezTo>
                  <a:pt x="312" y="289"/>
                  <a:pt x="282" y="282"/>
                  <a:pt x="250" y="282"/>
                </a:cubicBezTo>
                <a:cubicBezTo>
                  <a:pt x="79" y="282"/>
                  <a:pt x="1" y="424"/>
                  <a:pt x="12" y="555"/>
                </a:cubicBezTo>
                <a:lnTo>
                  <a:pt x="1188" y="555"/>
                </a:lnTo>
                <a:cubicBezTo>
                  <a:pt x="1187" y="396"/>
                  <a:pt x="1085" y="239"/>
                  <a:pt x="882" y="239"/>
                </a:cubicBezTo>
                <a:cubicBezTo>
                  <a:pt x="871" y="239"/>
                  <a:pt x="859" y="240"/>
                  <a:pt x="848" y="240"/>
                </a:cubicBezTo>
                <a:cubicBezTo>
                  <a:pt x="838" y="117"/>
                  <a:pt x="753" y="0"/>
                  <a:pt x="592" y="0"/>
                </a:cubicBezTo>
                <a:close/>
                <a:moveTo>
                  <a:pt x="1188" y="555"/>
                </a:moveTo>
                <a:lnTo>
                  <a:pt x="1188" y="555"/>
                </a:lnTo>
                <a:cubicBezTo>
                  <a:pt x="1188" y="555"/>
                  <a:pt x="1188" y="555"/>
                  <a:pt x="1188" y="556"/>
                </a:cubicBezTo>
                <a:lnTo>
                  <a:pt x="1188" y="5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p16"/>
          <p:cNvSpPr/>
          <p:nvPr/>
        </p:nvSpPr>
        <p:spPr>
          <a:xfrm>
            <a:off x="3032562" y="4388112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6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60"/>
                </a:lnTo>
                <a:cubicBezTo>
                  <a:pt x="1478" y="432"/>
                  <a:pt x="1302" y="251"/>
                  <a:pt x="1083" y="230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16"/>
          <p:cNvSpPr/>
          <p:nvPr/>
        </p:nvSpPr>
        <p:spPr>
          <a:xfrm>
            <a:off x="3222302" y="4399459"/>
            <a:ext cx="129514" cy="60665"/>
          </a:xfrm>
          <a:custGeom>
            <a:avLst/>
            <a:gdLst/>
            <a:ahLst/>
            <a:cxnLst/>
            <a:rect l="l" t="t" r="r" b="b"/>
            <a:pathLst>
              <a:path w="1187" h="556" extrusionOk="0">
                <a:moveTo>
                  <a:pt x="591" y="0"/>
                </a:moveTo>
                <a:cubicBezTo>
                  <a:pt x="405" y="0"/>
                  <a:pt x="321" y="157"/>
                  <a:pt x="337" y="298"/>
                </a:cubicBezTo>
                <a:cubicBezTo>
                  <a:pt x="311" y="289"/>
                  <a:pt x="281" y="282"/>
                  <a:pt x="249" y="282"/>
                </a:cubicBezTo>
                <a:cubicBezTo>
                  <a:pt x="78" y="282"/>
                  <a:pt x="0" y="424"/>
                  <a:pt x="11" y="555"/>
                </a:cubicBezTo>
                <a:lnTo>
                  <a:pt x="1187" y="555"/>
                </a:lnTo>
                <a:cubicBezTo>
                  <a:pt x="1187" y="396"/>
                  <a:pt x="1084" y="239"/>
                  <a:pt x="881" y="239"/>
                </a:cubicBezTo>
                <a:cubicBezTo>
                  <a:pt x="870" y="239"/>
                  <a:pt x="859" y="240"/>
                  <a:pt x="847" y="240"/>
                </a:cubicBezTo>
                <a:cubicBezTo>
                  <a:pt x="837" y="117"/>
                  <a:pt x="752" y="0"/>
                  <a:pt x="591" y="0"/>
                </a:cubicBezTo>
                <a:close/>
                <a:moveTo>
                  <a:pt x="1187" y="555"/>
                </a:moveTo>
                <a:lnTo>
                  <a:pt x="1187" y="555"/>
                </a:lnTo>
                <a:cubicBezTo>
                  <a:pt x="1187" y="555"/>
                  <a:pt x="1187" y="555"/>
                  <a:pt x="1187" y="556"/>
                </a:cubicBezTo>
                <a:lnTo>
                  <a:pt x="1187" y="55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16"/>
          <p:cNvSpPr/>
          <p:nvPr/>
        </p:nvSpPr>
        <p:spPr>
          <a:xfrm>
            <a:off x="3389020" y="4388112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1"/>
                </a:moveTo>
                <a:cubicBezTo>
                  <a:pt x="548" y="1"/>
                  <a:pt x="437" y="168"/>
                  <a:pt x="432" y="338"/>
                </a:cubicBezTo>
                <a:cubicBezTo>
                  <a:pt x="399" y="324"/>
                  <a:pt x="359" y="316"/>
                  <a:pt x="314" y="316"/>
                </a:cubicBezTo>
                <a:cubicBezTo>
                  <a:pt x="100" y="316"/>
                  <a:pt x="1" y="495"/>
                  <a:pt x="17" y="661"/>
                </a:cubicBezTo>
                <a:lnTo>
                  <a:pt x="1479" y="661"/>
                </a:lnTo>
                <a:lnTo>
                  <a:pt x="1479" y="660"/>
                </a:lnTo>
                <a:cubicBezTo>
                  <a:pt x="1479" y="432"/>
                  <a:pt x="1302" y="251"/>
                  <a:pt x="1084" y="230"/>
                </a:cubicBezTo>
                <a:cubicBezTo>
                  <a:pt x="1044" y="103"/>
                  <a:pt x="939" y="1"/>
                  <a:pt x="7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p16"/>
          <p:cNvSpPr/>
          <p:nvPr/>
        </p:nvSpPr>
        <p:spPr>
          <a:xfrm>
            <a:off x="5405681" y="2474224"/>
            <a:ext cx="161155" cy="72122"/>
          </a:xfrm>
          <a:custGeom>
            <a:avLst/>
            <a:gdLst/>
            <a:ahLst/>
            <a:cxnLst/>
            <a:rect l="l" t="t" r="r" b="b"/>
            <a:pathLst>
              <a:path w="1477" h="661" extrusionOk="0">
                <a:moveTo>
                  <a:pt x="765" y="0"/>
                </a:moveTo>
                <a:cubicBezTo>
                  <a:pt x="546" y="0"/>
                  <a:pt x="435" y="168"/>
                  <a:pt x="431" y="338"/>
                </a:cubicBezTo>
                <a:cubicBezTo>
                  <a:pt x="397" y="323"/>
                  <a:pt x="357" y="316"/>
                  <a:pt x="314" y="316"/>
                </a:cubicBezTo>
                <a:cubicBezTo>
                  <a:pt x="100" y="316"/>
                  <a:pt x="1" y="495"/>
                  <a:pt x="17" y="660"/>
                </a:cubicBezTo>
                <a:lnTo>
                  <a:pt x="1477" y="660"/>
                </a:lnTo>
                <a:lnTo>
                  <a:pt x="1477" y="659"/>
                </a:lnTo>
                <a:cubicBezTo>
                  <a:pt x="1477" y="432"/>
                  <a:pt x="1301" y="251"/>
                  <a:pt x="1082" y="229"/>
                </a:cubicBezTo>
                <a:cubicBezTo>
                  <a:pt x="1042" y="102"/>
                  <a:pt x="938" y="0"/>
                  <a:pt x="7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16"/>
          <p:cNvSpPr/>
          <p:nvPr/>
        </p:nvSpPr>
        <p:spPr>
          <a:xfrm>
            <a:off x="5595421" y="2485462"/>
            <a:ext cx="129623" cy="60774"/>
          </a:xfrm>
          <a:custGeom>
            <a:avLst/>
            <a:gdLst/>
            <a:ahLst/>
            <a:cxnLst/>
            <a:rect l="l" t="t" r="r" b="b"/>
            <a:pathLst>
              <a:path w="1188" h="557" extrusionOk="0">
                <a:moveTo>
                  <a:pt x="591" y="0"/>
                </a:moveTo>
                <a:cubicBezTo>
                  <a:pt x="406" y="0"/>
                  <a:pt x="321" y="157"/>
                  <a:pt x="337" y="299"/>
                </a:cubicBezTo>
                <a:cubicBezTo>
                  <a:pt x="311" y="290"/>
                  <a:pt x="282" y="283"/>
                  <a:pt x="249" y="283"/>
                </a:cubicBezTo>
                <a:cubicBezTo>
                  <a:pt x="79" y="283"/>
                  <a:pt x="1" y="424"/>
                  <a:pt x="12" y="556"/>
                </a:cubicBezTo>
                <a:lnTo>
                  <a:pt x="1188" y="556"/>
                </a:lnTo>
                <a:cubicBezTo>
                  <a:pt x="1188" y="397"/>
                  <a:pt x="1086" y="240"/>
                  <a:pt x="882" y="240"/>
                </a:cubicBezTo>
                <a:cubicBezTo>
                  <a:pt x="871" y="240"/>
                  <a:pt x="858" y="241"/>
                  <a:pt x="847" y="241"/>
                </a:cubicBezTo>
                <a:cubicBezTo>
                  <a:pt x="837" y="117"/>
                  <a:pt x="753" y="0"/>
                  <a:pt x="5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16"/>
          <p:cNvSpPr/>
          <p:nvPr/>
        </p:nvSpPr>
        <p:spPr>
          <a:xfrm>
            <a:off x="5762358" y="2474224"/>
            <a:ext cx="161265" cy="72122"/>
          </a:xfrm>
          <a:custGeom>
            <a:avLst/>
            <a:gdLst/>
            <a:ahLst/>
            <a:cxnLst/>
            <a:rect l="l" t="t" r="r" b="b"/>
            <a:pathLst>
              <a:path w="1478" h="661" extrusionOk="0">
                <a:moveTo>
                  <a:pt x="765" y="0"/>
                </a:moveTo>
                <a:cubicBezTo>
                  <a:pt x="546" y="0"/>
                  <a:pt x="435" y="168"/>
                  <a:pt x="431" y="338"/>
                </a:cubicBezTo>
                <a:cubicBezTo>
                  <a:pt x="397" y="323"/>
                  <a:pt x="357" y="316"/>
                  <a:pt x="314" y="316"/>
                </a:cubicBezTo>
                <a:cubicBezTo>
                  <a:pt x="100" y="316"/>
                  <a:pt x="1" y="495"/>
                  <a:pt x="17" y="660"/>
                </a:cubicBezTo>
                <a:lnTo>
                  <a:pt x="1477" y="660"/>
                </a:lnTo>
                <a:lnTo>
                  <a:pt x="1477" y="659"/>
                </a:lnTo>
                <a:cubicBezTo>
                  <a:pt x="1477" y="432"/>
                  <a:pt x="1301" y="251"/>
                  <a:pt x="1082" y="229"/>
                </a:cubicBezTo>
                <a:cubicBezTo>
                  <a:pt x="1042" y="102"/>
                  <a:pt x="938" y="0"/>
                  <a:pt x="7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16"/>
          <p:cNvSpPr/>
          <p:nvPr/>
        </p:nvSpPr>
        <p:spPr>
          <a:xfrm>
            <a:off x="5952207" y="2485462"/>
            <a:ext cx="129514" cy="60774"/>
          </a:xfrm>
          <a:custGeom>
            <a:avLst/>
            <a:gdLst/>
            <a:ahLst/>
            <a:cxnLst/>
            <a:rect l="l" t="t" r="r" b="b"/>
            <a:pathLst>
              <a:path w="1187" h="557" extrusionOk="0">
                <a:moveTo>
                  <a:pt x="590" y="0"/>
                </a:moveTo>
                <a:cubicBezTo>
                  <a:pt x="405" y="0"/>
                  <a:pt x="320" y="157"/>
                  <a:pt x="336" y="299"/>
                </a:cubicBezTo>
                <a:cubicBezTo>
                  <a:pt x="310" y="290"/>
                  <a:pt x="281" y="283"/>
                  <a:pt x="248" y="283"/>
                </a:cubicBezTo>
                <a:cubicBezTo>
                  <a:pt x="78" y="283"/>
                  <a:pt x="0" y="424"/>
                  <a:pt x="11" y="556"/>
                </a:cubicBezTo>
                <a:lnTo>
                  <a:pt x="1187" y="556"/>
                </a:lnTo>
                <a:cubicBezTo>
                  <a:pt x="1187" y="397"/>
                  <a:pt x="1085" y="240"/>
                  <a:pt x="881" y="240"/>
                </a:cubicBezTo>
                <a:cubicBezTo>
                  <a:pt x="870" y="240"/>
                  <a:pt x="857" y="241"/>
                  <a:pt x="846" y="241"/>
                </a:cubicBezTo>
                <a:cubicBezTo>
                  <a:pt x="836" y="117"/>
                  <a:pt x="752" y="0"/>
                  <a:pt x="59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16"/>
          <p:cNvSpPr/>
          <p:nvPr/>
        </p:nvSpPr>
        <p:spPr>
          <a:xfrm>
            <a:off x="6118817" y="2474224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0"/>
                </a:moveTo>
                <a:cubicBezTo>
                  <a:pt x="548" y="0"/>
                  <a:pt x="438" y="168"/>
                  <a:pt x="433" y="338"/>
                </a:cubicBezTo>
                <a:cubicBezTo>
                  <a:pt x="399" y="323"/>
                  <a:pt x="359" y="316"/>
                  <a:pt x="315" y="316"/>
                </a:cubicBezTo>
                <a:cubicBezTo>
                  <a:pt x="101" y="316"/>
                  <a:pt x="1" y="495"/>
                  <a:pt x="18" y="660"/>
                </a:cubicBezTo>
                <a:lnTo>
                  <a:pt x="1479" y="660"/>
                </a:lnTo>
                <a:lnTo>
                  <a:pt x="1479" y="659"/>
                </a:lnTo>
                <a:cubicBezTo>
                  <a:pt x="1479" y="432"/>
                  <a:pt x="1303" y="251"/>
                  <a:pt x="1084" y="229"/>
                </a:cubicBezTo>
                <a:cubicBezTo>
                  <a:pt x="1044" y="102"/>
                  <a:pt x="940" y="0"/>
                  <a:pt x="76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6"/>
          <p:cNvSpPr/>
          <p:nvPr/>
        </p:nvSpPr>
        <p:spPr>
          <a:xfrm>
            <a:off x="5723624" y="3651733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5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59"/>
                </a:lnTo>
                <a:cubicBezTo>
                  <a:pt x="1478" y="433"/>
                  <a:pt x="1302" y="251"/>
                  <a:pt x="1083" y="229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16"/>
          <p:cNvSpPr/>
          <p:nvPr/>
        </p:nvSpPr>
        <p:spPr>
          <a:xfrm>
            <a:off x="5913474" y="3663080"/>
            <a:ext cx="129514" cy="60556"/>
          </a:xfrm>
          <a:custGeom>
            <a:avLst/>
            <a:gdLst/>
            <a:ahLst/>
            <a:cxnLst/>
            <a:rect l="l" t="t" r="r" b="b"/>
            <a:pathLst>
              <a:path w="1187" h="555" extrusionOk="0">
                <a:moveTo>
                  <a:pt x="591" y="0"/>
                </a:moveTo>
                <a:cubicBezTo>
                  <a:pt x="406" y="0"/>
                  <a:pt x="321" y="156"/>
                  <a:pt x="337" y="298"/>
                </a:cubicBezTo>
                <a:cubicBezTo>
                  <a:pt x="311" y="289"/>
                  <a:pt x="281" y="282"/>
                  <a:pt x="249" y="282"/>
                </a:cubicBezTo>
                <a:cubicBezTo>
                  <a:pt x="79" y="282"/>
                  <a:pt x="0" y="424"/>
                  <a:pt x="12" y="555"/>
                </a:cubicBezTo>
                <a:lnTo>
                  <a:pt x="1187" y="555"/>
                </a:lnTo>
                <a:cubicBezTo>
                  <a:pt x="1187" y="396"/>
                  <a:pt x="1085" y="240"/>
                  <a:pt x="882" y="240"/>
                </a:cubicBezTo>
                <a:cubicBezTo>
                  <a:pt x="870" y="240"/>
                  <a:pt x="858" y="241"/>
                  <a:pt x="847" y="241"/>
                </a:cubicBezTo>
                <a:cubicBezTo>
                  <a:pt x="837" y="117"/>
                  <a:pt x="752" y="0"/>
                  <a:pt x="5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16"/>
          <p:cNvSpPr/>
          <p:nvPr/>
        </p:nvSpPr>
        <p:spPr>
          <a:xfrm>
            <a:off x="6080301" y="3651733"/>
            <a:ext cx="161374" cy="72122"/>
          </a:xfrm>
          <a:custGeom>
            <a:avLst/>
            <a:gdLst/>
            <a:ahLst/>
            <a:cxnLst/>
            <a:rect l="l" t="t" r="r" b="b"/>
            <a:pathLst>
              <a:path w="1479" h="661" extrusionOk="0">
                <a:moveTo>
                  <a:pt x="766" y="1"/>
                </a:moveTo>
                <a:cubicBezTo>
                  <a:pt x="547" y="1"/>
                  <a:pt x="436" y="168"/>
                  <a:pt x="432" y="338"/>
                </a:cubicBezTo>
                <a:cubicBezTo>
                  <a:pt x="398" y="324"/>
                  <a:pt x="358" y="316"/>
                  <a:pt x="315" y="316"/>
                </a:cubicBezTo>
                <a:cubicBezTo>
                  <a:pt x="101" y="316"/>
                  <a:pt x="1" y="495"/>
                  <a:pt x="18" y="661"/>
                </a:cubicBezTo>
                <a:lnTo>
                  <a:pt x="1478" y="661"/>
                </a:lnTo>
                <a:lnTo>
                  <a:pt x="1478" y="659"/>
                </a:lnTo>
                <a:cubicBezTo>
                  <a:pt x="1478" y="433"/>
                  <a:pt x="1302" y="251"/>
                  <a:pt x="1083" y="229"/>
                </a:cubicBezTo>
                <a:cubicBezTo>
                  <a:pt x="1043" y="103"/>
                  <a:pt x="939" y="1"/>
                  <a:pt x="7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9" name="Google Shape;929;p16"/>
          <p:cNvSpPr/>
          <p:nvPr/>
        </p:nvSpPr>
        <p:spPr>
          <a:xfrm>
            <a:off x="3027324" y="2914698"/>
            <a:ext cx="161483" cy="72122"/>
          </a:xfrm>
          <a:custGeom>
            <a:avLst/>
            <a:gdLst/>
            <a:ahLst/>
            <a:cxnLst/>
            <a:rect l="l" t="t" r="r" b="b"/>
            <a:pathLst>
              <a:path w="1480" h="661" extrusionOk="0">
                <a:moveTo>
                  <a:pt x="767" y="1"/>
                </a:moveTo>
                <a:cubicBezTo>
                  <a:pt x="548" y="1"/>
                  <a:pt x="436" y="168"/>
                  <a:pt x="432" y="338"/>
                </a:cubicBezTo>
                <a:cubicBezTo>
                  <a:pt x="399" y="325"/>
                  <a:pt x="359" y="317"/>
                  <a:pt x="314" y="317"/>
                </a:cubicBezTo>
                <a:cubicBezTo>
                  <a:pt x="100" y="317"/>
                  <a:pt x="1" y="496"/>
                  <a:pt x="17" y="661"/>
                </a:cubicBezTo>
                <a:lnTo>
                  <a:pt x="1479" y="661"/>
                </a:lnTo>
                <a:lnTo>
                  <a:pt x="1479" y="660"/>
                </a:lnTo>
                <a:cubicBezTo>
                  <a:pt x="1479" y="433"/>
                  <a:pt x="1302" y="251"/>
                  <a:pt x="1084" y="230"/>
                </a:cubicBezTo>
                <a:cubicBezTo>
                  <a:pt x="1044" y="103"/>
                  <a:pt x="939" y="1"/>
                  <a:pt x="76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6"/>
          <p:cNvSpPr/>
          <p:nvPr/>
        </p:nvSpPr>
        <p:spPr>
          <a:xfrm>
            <a:off x="3708164" y="3669626"/>
            <a:ext cx="356026" cy="162247"/>
          </a:xfrm>
          <a:custGeom>
            <a:avLst/>
            <a:gdLst/>
            <a:ahLst/>
            <a:cxnLst/>
            <a:rect l="l" t="t" r="r" b="b"/>
            <a:pathLst>
              <a:path w="3263" h="1487" extrusionOk="0">
                <a:moveTo>
                  <a:pt x="1062" y="0"/>
                </a:moveTo>
                <a:cubicBezTo>
                  <a:pt x="810" y="0"/>
                  <a:pt x="620" y="210"/>
                  <a:pt x="620" y="462"/>
                </a:cubicBezTo>
                <a:lnTo>
                  <a:pt x="620" y="579"/>
                </a:lnTo>
                <a:lnTo>
                  <a:pt x="456" y="579"/>
                </a:lnTo>
                <a:cubicBezTo>
                  <a:pt x="207" y="579"/>
                  <a:pt x="6" y="781"/>
                  <a:pt x="1" y="1029"/>
                </a:cubicBezTo>
                <a:lnTo>
                  <a:pt x="1" y="1029"/>
                </a:lnTo>
                <a:cubicBezTo>
                  <a:pt x="1" y="1025"/>
                  <a:pt x="1" y="1022"/>
                  <a:pt x="1" y="1019"/>
                </a:cubicBezTo>
                <a:lnTo>
                  <a:pt x="1" y="1039"/>
                </a:lnTo>
                <a:cubicBezTo>
                  <a:pt x="1" y="1036"/>
                  <a:pt x="1" y="1032"/>
                  <a:pt x="1" y="1029"/>
                </a:cubicBezTo>
                <a:lnTo>
                  <a:pt x="1" y="1029"/>
                </a:lnTo>
                <a:cubicBezTo>
                  <a:pt x="6" y="1276"/>
                  <a:pt x="207" y="1486"/>
                  <a:pt x="456" y="1486"/>
                </a:cubicBezTo>
                <a:lnTo>
                  <a:pt x="2764" y="1486"/>
                </a:lnTo>
                <a:cubicBezTo>
                  <a:pt x="3012" y="1486"/>
                  <a:pt x="3256" y="1275"/>
                  <a:pt x="3263" y="1029"/>
                </a:cubicBezTo>
                <a:lnTo>
                  <a:pt x="3263" y="1029"/>
                </a:lnTo>
                <a:cubicBezTo>
                  <a:pt x="3263" y="1033"/>
                  <a:pt x="3263" y="1036"/>
                  <a:pt x="3263" y="1039"/>
                </a:cubicBezTo>
                <a:lnTo>
                  <a:pt x="3263" y="1019"/>
                </a:lnTo>
                <a:cubicBezTo>
                  <a:pt x="3263" y="1022"/>
                  <a:pt x="3263" y="1026"/>
                  <a:pt x="3263" y="1029"/>
                </a:cubicBezTo>
                <a:lnTo>
                  <a:pt x="3263" y="1029"/>
                </a:lnTo>
                <a:cubicBezTo>
                  <a:pt x="3256" y="783"/>
                  <a:pt x="3011" y="579"/>
                  <a:pt x="2762" y="579"/>
                </a:cubicBezTo>
                <a:lnTo>
                  <a:pt x="2436" y="579"/>
                </a:lnTo>
                <a:lnTo>
                  <a:pt x="2436" y="462"/>
                </a:lnTo>
                <a:cubicBezTo>
                  <a:pt x="2436" y="210"/>
                  <a:pt x="2254" y="0"/>
                  <a:pt x="200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6"/>
          <p:cNvSpPr/>
          <p:nvPr/>
        </p:nvSpPr>
        <p:spPr>
          <a:xfrm>
            <a:off x="4040401" y="3760733"/>
            <a:ext cx="20840" cy="47790"/>
          </a:xfrm>
          <a:custGeom>
            <a:avLst/>
            <a:gdLst/>
            <a:ahLst/>
            <a:cxnLst/>
            <a:rect l="l" t="t" r="r" b="b"/>
            <a:pathLst>
              <a:path w="191" h="438" extrusionOk="0">
                <a:moveTo>
                  <a:pt x="140" y="0"/>
                </a:moveTo>
                <a:cubicBezTo>
                  <a:pt x="31" y="68"/>
                  <a:pt x="1" y="171"/>
                  <a:pt x="62" y="339"/>
                </a:cubicBezTo>
                <a:cubicBezTo>
                  <a:pt x="74" y="374"/>
                  <a:pt x="89" y="407"/>
                  <a:pt x="107" y="437"/>
                </a:cubicBezTo>
                <a:cubicBezTo>
                  <a:pt x="157" y="368"/>
                  <a:pt x="187" y="283"/>
                  <a:pt x="190" y="194"/>
                </a:cubicBezTo>
                <a:cubicBezTo>
                  <a:pt x="189" y="124"/>
                  <a:pt x="171" y="59"/>
                  <a:pt x="140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6"/>
          <p:cNvSpPr/>
          <p:nvPr/>
        </p:nvSpPr>
        <p:spPr>
          <a:xfrm>
            <a:off x="3806471" y="3694831"/>
            <a:ext cx="139770" cy="39825"/>
          </a:xfrm>
          <a:custGeom>
            <a:avLst/>
            <a:gdLst/>
            <a:ahLst/>
            <a:cxnLst/>
            <a:rect l="l" t="t" r="r" b="b"/>
            <a:pathLst>
              <a:path w="1281" h="365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365"/>
                </a:lnTo>
                <a:lnTo>
                  <a:pt x="1280" y="365"/>
                </a:lnTo>
                <a:lnTo>
                  <a:pt x="1280" y="5"/>
                </a:lnTo>
                <a:cubicBezTo>
                  <a:pt x="1280" y="2"/>
                  <a:pt x="1279" y="1"/>
                  <a:pt x="12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6"/>
          <p:cNvSpPr/>
          <p:nvPr/>
        </p:nvSpPr>
        <p:spPr>
          <a:xfrm>
            <a:off x="3760100" y="3774262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2" y="0"/>
                </a:moveTo>
                <a:cubicBezTo>
                  <a:pt x="180" y="0"/>
                  <a:pt x="1" y="180"/>
                  <a:pt x="1" y="402"/>
                </a:cubicBezTo>
                <a:cubicBezTo>
                  <a:pt x="1" y="623"/>
                  <a:pt x="180" y="803"/>
                  <a:pt x="402" y="803"/>
                </a:cubicBezTo>
                <a:cubicBezTo>
                  <a:pt x="625" y="803"/>
                  <a:pt x="804" y="623"/>
                  <a:pt x="804" y="402"/>
                </a:cubicBezTo>
                <a:cubicBezTo>
                  <a:pt x="804" y="179"/>
                  <a:pt x="625" y="0"/>
                  <a:pt x="402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6"/>
          <p:cNvSpPr/>
          <p:nvPr/>
        </p:nvSpPr>
        <p:spPr>
          <a:xfrm>
            <a:off x="3779194" y="3793575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2" y="0"/>
                  <a:pt x="1" y="100"/>
                  <a:pt x="1" y="225"/>
                </a:cubicBezTo>
                <a:cubicBezTo>
                  <a:pt x="1" y="349"/>
                  <a:pt x="102" y="450"/>
                  <a:pt x="226" y="450"/>
                </a:cubicBezTo>
                <a:cubicBezTo>
                  <a:pt x="350" y="450"/>
                  <a:pt x="451" y="350"/>
                  <a:pt x="451" y="225"/>
                </a:cubicBezTo>
                <a:cubicBezTo>
                  <a:pt x="451" y="100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6"/>
          <p:cNvSpPr/>
          <p:nvPr/>
        </p:nvSpPr>
        <p:spPr>
          <a:xfrm>
            <a:off x="3907833" y="3774262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3" y="0"/>
                </a:moveTo>
                <a:cubicBezTo>
                  <a:pt x="180" y="0"/>
                  <a:pt x="0" y="180"/>
                  <a:pt x="0" y="402"/>
                </a:cubicBezTo>
                <a:cubicBezTo>
                  <a:pt x="0" y="623"/>
                  <a:pt x="180" y="803"/>
                  <a:pt x="403" y="803"/>
                </a:cubicBezTo>
                <a:cubicBezTo>
                  <a:pt x="625" y="803"/>
                  <a:pt x="804" y="623"/>
                  <a:pt x="804" y="402"/>
                </a:cubicBezTo>
                <a:cubicBezTo>
                  <a:pt x="804" y="179"/>
                  <a:pt x="625" y="0"/>
                  <a:pt x="403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16"/>
          <p:cNvSpPr/>
          <p:nvPr/>
        </p:nvSpPr>
        <p:spPr>
          <a:xfrm>
            <a:off x="3927037" y="3793575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1" y="0"/>
                  <a:pt x="0" y="100"/>
                  <a:pt x="0" y="225"/>
                </a:cubicBezTo>
                <a:cubicBezTo>
                  <a:pt x="0" y="349"/>
                  <a:pt x="101" y="450"/>
                  <a:pt x="226" y="450"/>
                </a:cubicBezTo>
                <a:cubicBezTo>
                  <a:pt x="349" y="450"/>
                  <a:pt x="451" y="350"/>
                  <a:pt x="451" y="225"/>
                </a:cubicBezTo>
                <a:cubicBezTo>
                  <a:pt x="451" y="100"/>
                  <a:pt x="349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16"/>
          <p:cNvSpPr/>
          <p:nvPr/>
        </p:nvSpPr>
        <p:spPr>
          <a:xfrm>
            <a:off x="5136182" y="3020753"/>
            <a:ext cx="356135" cy="162356"/>
          </a:xfrm>
          <a:custGeom>
            <a:avLst/>
            <a:gdLst/>
            <a:ahLst/>
            <a:cxnLst/>
            <a:rect l="l" t="t" r="r" b="b"/>
            <a:pathLst>
              <a:path w="3264" h="1488" extrusionOk="0">
                <a:moveTo>
                  <a:pt x="1" y="1019"/>
                </a:moveTo>
                <a:lnTo>
                  <a:pt x="1" y="1039"/>
                </a:lnTo>
                <a:cubicBezTo>
                  <a:pt x="1" y="1036"/>
                  <a:pt x="1" y="1033"/>
                  <a:pt x="1" y="1030"/>
                </a:cubicBezTo>
                <a:lnTo>
                  <a:pt x="1" y="1030"/>
                </a:lnTo>
                <a:cubicBezTo>
                  <a:pt x="1" y="1026"/>
                  <a:pt x="1" y="1022"/>
                  <a:pt x="1" y="1019"/>
                </a:cubicBezTo>
                <a:close/>
                <a:moveTo>
                  <a:pt x="1260" y="1"/>
                </a:moveTo>
                <a:cubicBezTo>
                  <a:pt x="1009" y="1"/>
                  <a:pt x="828" y="210"/>
                  <a:pt x="828" y="463"/>
                </a:cubicBezTo>
                <a:lnTo>
                  <a:pt x="828" y="579"/>
                </a:lnTo>
                <a:lnTo>
                  <a:pt x="502" y="579"/>
                </a:lnTo>
                <a:cubicBezTo>
                  <a:pt x="254" y="579"/>
                  <a:pt x="8" y="782"/>
                  <a:pt x="1" y="1030"/>
                </a:cubicBezTo>
                <a:lnTo>
                  <a:pt x="1" y="1030"/>
                </a:lnTo>
                <a:cubicBezTo>
                  <a:pt x="8" y="1276"/>
                  <a:pt x="252" y="1487"/>
                  <a:pt x="501" y="1487"/>
                </a:cubicBezTo>
                <a:lnTo>
                  <a:pt x="2808" y="1487"/>
                </a:lnTo>
                <a:cubicBezTo>
                  <a:pt x="3056" y="1487"/>
                  <a:pt x="3258" y="1277"/>
                  <a:pt x="3263" y="1029"/>
                </a:cubicBezTo>
                <a:lnTo>
                  <a:pt x="3263" y="1029"/>
                </a:lnTo>
                <a:cubicBezTo>
                  <a:pt x="3263" y="1032"/>
                  <a:pt x="3264" y="1036"/>
                  <a:pt x="3264" y="1039"/>
                </a:cubicBezTo>
                <a:lnTo>
                  <a:pt x="3264" y="1019"/>
                </a:lnTo>
                <a:cubicBezTo>
                  <a:pt x="3264" y="1022"/>
                  <a:pt x="3263" y="1026"/>
                  <a:pt x="3263" y="1029"/>
                </a:cubicBezTo>
                <a:lnTo>
                  <a:pt x="3263" y="1029"/>
                </a:lnTo>
                <a:cubicBezTo>
                  <a:pt x="3258" y="782"/>
                  <a:pt x="3056" y="579"/>
                  <a:pt x="2808" y="579"/>
                </a:cubicBezTo>
                <a:lnTo>
                  <a:pt x="2644" y="579"/>
                </a:lnTo>
                <a:lnTo>
                  <a:pt x="2644" y="463"/>
                </a:lnTo>
                <a:cubicBezTo>
                  <a:pt x="2644" y="210"/>
                  <a:pt x="2453" y="1"/>
                  <a:pt x="22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6"/>
          <p:cNvSpPr/>
          <p:nvPr/>
        </p:nvSpPr>
        <p:spPr>
          <a:xfrm>
            <a:off x="5139455" y="3111968"/>
            <a:ext cx="20622" cy="47790"/>
          </a:xfrm>
          <a:custGeom>
            <a:avLst/>
            <a:gdLst/>
            <a:ahLst/>
            <a:cxnLst/>
            <a:rect l="l" t="t" r="r" b="b"/>
            <a:pathLst>
              <a:path w="189" h="438" extrusionOk="0">
                <a:moveTo>
                  <a:pt x="49" y="1"/>
                </a:moveTo>
                <a:cubicBezTo>
                  <a:pt x="19" y="59"/>
                  <a:pt x="1" y="124"/>
                  <a:pt x="0" y="193"/>
                </a:cubicBezTo>
                <a:cubicBezTo>
                  <a:pt x="2" y="283"/>
                  <a:pt x="33" y="367"/>
                  <a:pt x="83" y="438"/>
                </a:cubicBezTo>
                <a:cubicBezTo>
                  <a:pt x="99" y="406"/>
                  <a:pt x="116" y="374"/>
                  <a:pt x="128" y="339"/>
                </a:cubicBezTo>
                <a:cubicBezTo>
                  <a:pt x="189" y="171"/>
                  <a:pt x="160" y="68"/>
                  <a:pt x="49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6"/>
          <p:cNvSpPr/>
          <p:nvPr/>
        </p:nvSpPr>
        <p:spPr>
          <a:xfrm>
            <a:off x="5254238" y="3046066"/>
            <a:ext cx="139879" cy="39934"/>
          </a:xfrm>
          <a:custGeom>
            <a:avLst/>
            <a:gdLst/>
            <a:ahLst/>
            <a:cxnLst/>
            <a:rect l="l" t="t" r="r" b="b"/>
            <a:pathLst>
              <a:path w="1282" h="366" extrusionOk="0">
                <a:moveTo>
                  <a:pt x="4" y="1"/>
                </a:moveTo>
                <a:cubicBezTo>
                  <a:pt x="2" y="1"/>
                  <a:pt x="0" y="2"/>
                  <a:pt x="0" y="4"/>
                </a:cubicBezTo>
                <a:lnTo>
                  <a:pt x="0" y="365"/>
                </a:lnTo>
                <a:lnTo>
                  <a:pt x="1281" y="365"/>
                </a:lnTo>
                <a:lnTo>
                  <a:pt x="1281" y="4"/>
                </a:lnTo>
                <a:cubicBezTo>
                  <a:pt x="1281" y="2"/>
                  <a:pt x="1279" y="1"/>
                  <a:pt x="127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6"/>
          <p:cNvSpPr/>
          <p:nvPr/>
        </p:nvSpPr>
        <p:spPr>
          <a:xfrm>
            <a:off x="5352763" y="3125498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2" y="0"/>
                </a:moveTo>
                <a:cubicBezTo>
                  <a:pt x="181" y="0"/>
                  <a:pt x="1" y="179"/>
                  <a:pt x="1" y="402"/>
                </a:cubicBezTo>
                <a:cubicBezTo>
                  <a:pt x="1" y="624"/>
                  <a:pt x="180" y="804"/>
                  <a:pt x="402" y="804"/>
                </a:cubicBezTo>
                <a:cubicBezTo>
                  <a:pt x="624" y="803"/>
                  <a:pt x="804" y="624"/>
                  <a:pt x="804" y="402"/>
                </a:cubicBezTo>
                <a:cubicBezTo>
                  <a:pt x="804" y="181"/>
                  <a:pt x="625" y="0"/>
                  <a:pt x="402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6"/>
          <p:cNvSpPr/>
          <p:nvPr/>
        </p:nvSpPr>
        <p:spPr>
          <a:xfrm>
            <a:off x="5371966" y="3144701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0"/>
                </a:moveTo>
                <a:cubicBezTo>
                  <a:pt x="102" y="0"/>
                  <a:pt x="1" y="102"/>
                  <a:pt x="1" y="226"/>
                </a:cubicBezTo>
                <a:cubicBezTo>
                  <a:pt x="1" y="351"/>
                  <a:pt x="102" y="451"/>
                  <a:pt x="226" y="451"/>
                </a:cubicBezTo>
                <a:cubicBezTo>
                  <a:pt x="350" y="451"/>
                  <a:pt x="451" y="350"/>
                  <a:pt x="451" y="226"/>
                </a:cubicBezTo>
                <a:cubicBezTo>
                  <a:pt x="451" y="102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6"/>
          <p:cNvSpPr/>
          <p:nvPr/>
        </p:nvSpPr>
        <p:spPr>
          <a:xfrm>
            <a:off x="5204920" y="3125498"/>
            <a:ext cx="87834" cy="87724"/>
          </a:xfrm>
          <a:custGeom>
            <a:avLst/>
            <a:gdLst/>
            <a:ahLst/>
            <a:cxnLst/>
            <a:rect l="l" t="t" r="r" b="b"/>
            <a:pathLst>
              <a:path w="805" h="804" extrusionOk="0">
                <a:moveTo>
                  <a:pt x="403" y="0"/>
                </a:moveTo>
                <a:cubicBezTo>
                  <a:pt x="181" y="0"/>
                  <a:pt x="1" y="179"/>
                  <a:pt x="1" y="402"/>
                </a:cubicBezTo>
                <a:cubicBezTo>
                  <a:pt x="1" y="624"/>
                  <a:pt x="180" y="804"/>
                  <a:pt x="403" y="804"/>
                </a:cubicBezTo>
                <a:cubicBezTo>
                  <a:pt x="624" y="803"/>
                  <a:pt x="804" y="624"/>
                  <a:pt x="804" y="402"/>
                </a:cubicBezTo>
                <a:cubicBezTo>
                  <a:pt x="804" y="181"/>
                  <a:pt x="625" y="0"/>
                  <a:pt x="403" y="0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6"/>
          <p:cNvSpPr/>
          <p:nvPr/>
        </p:nvSpPr>
        <p:spPr>
          <a:xfrm>
            <a:off x="5224342" y="3144701"/>
            <a:ext cx="49318" cy="49209"/>
          </a:xfrm>
          <a:custGeom>
            <a:avLst/>
            <a:gdLst/>
            <a:ahLst/>
            <a:cxnLst/>
            <a:rect l="l" t="t" r="r" b="b"/>
            <a:pathLst>
              <a:path w="452" h="451" extrusionOk="0">
                <a:moveTo>
                  <a:pt x="226" y="0"/>
                </a:moveTo>
                <a:cubicBezTo>
                  <a:pt x="101" y="0"/>
                  <a:pt x="1" y="102"/>
                  <a:pt x="1" y="226"/>
                </a:cubicBezTo>
                <a:cubicBezTo>
                  <a:pt x="1" y="351"/>
                  <a:pt x="101" y="451"/>
                  <a:pt x="226" y="451"/>
                </a:cubicBezTo>
                <a:cubicBezTo>
                  <a:pt x="350" y="451"/>
                  <a:pt x="451" y="350"/>
                  <a:pt x="451" y="226"/>
                </a:cubicBezTo>
                <a:cubicBezTo>
                  <a:pt x="451" y="102"/>
                  <a:pt x="350" y="0"/>
                  <a:pt x="226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6"/>
          <p:cNvSpPr/>
          <p:nvPr/>
        </p:nvSpPr>
        <p:spPr>
          <a:xfrm>
            <a:off x="4062441" y="1683617"/>
            <a:ext cx="20731" cy="47790"/>
          </a:xfrm>
          <a:custGeom>
            <a:avLst/>
            <a:gdLst/>
            <a:ahLst/>
            <a:cxnLst/>
            <a:rect l="l" t="t" r="r" b="b"/>
            <a:pathLst>
              <a:path w="190" h="438" extrusionOk="0">
                <a:moveTo>
                  <a:pt x="51" y="1"/>
                </a:moveTo>
                <a:cubicBezTo>
                  <a:pt x="20" y="59"/>
                  <a:pt x="3" y="125"/>
                  <a:pt x="1" y="194"/>
                </a:cubicBezTo>
                <a:cubicBezTo>
                  <a:pt x="4" y="283"/>
                  <a:pt x="34" y="368"/>
                  <a:pt x="84" y="438"/>
                </a:cubicBezTo>
                <a:cubicBezTo>
                  <a:pt x="102" y="406"/>
                  <a:pt x="117" y="374"/>
                  <a:pt x="128" y="340"/>
                </a:cubicBezTo>
                <a:cubicBezTo>
                  <a:pt x="190" y="172"/>
                  <a:pt x="161" y="68"/>
                  <a:pt x="51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6"/>
          <p:cNvSpPr/>
          <p:nvPr/>
        </p:nvSpPr>
        <p:spPr>
          <a:xfrm>
            <a:off x="4177442" y="1617824"/>
            <a:ext cx="139770" cy="39825"/>
          </a:xfrm>
          <a:custGeom>
            <a:avLst/>
            <a:gdLst/>
            <a:ahLst/>
            <a:cxnLst/>
            <a:rect l="l" t="t" r="r" b="b"/>
            <a:pathLst>
              <a:path w="1281" h="365" extrusionOk="0">
                <a:moveTo>
                  <a:pt x="5" y="0"/>
                </a:moveTo>
                <a:cubicBezTo>
                  <a:pt x="2" y="0"/>
                  <a:pt x="0" y="1"/>
                  <a:pt x="0" y="4"/>
                </a:cubicBezTo>
                <a:lnTo>
                  <a:pt x="0" y="365"/>
                </a:lnTo>
                <a:lnTo>
                  <a:pt x="1280" y="365"/>
                </a:lnTo>
                <a:lnTo>
                  <a:pt x="1280" y="4"/>
                </a:lnTo>
                <a:cubicBezTo>
                  <a:pt x="1280" y="1"/>
                  <a:pt x="1279" y="0"/>
                  <a:pt x="1277" y="0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6"/>
          <p:cNvSpPr/>
          <p:nvPr/>
        </p:nvSpPr>
        <p:spPr>
          <a:xfrm>
            <a:off x="4275858" y="1697147"/>
            <a:ext cx="87834" cy="87724"/>
          </a:xfrm>
          <a:custGeom>
            <a:avLst/>
            <a:gdLst/>
            <a:ahLst/>
            <a:cxnLst/>
            <a:rect l="l" t="t" r="r" b="b"/>
            <a:pathLst>
              <a:path w="805" h="804" extrusionOk="0">
                <a:moveTo>
                  <a:pt x="402" y="1"/>
                </a:moveTo>
                <a:cubicBezTo>
                  <a:pt x="181" y="1"/>
                  <a:pt x="1" y="181"/>
                  <a:pt x="1" y="403"/>
                </a:cubicBezTo>
                <a:cubicBezTo>
                  <a:pt x="1" y="624"/>
                  <a:pt x="180" y="804"/>
                  <a:pt x="402" y="804"/>
                </a:cubicBezTo>
                <a:cubicBezTo>
                  <a:pt x="625" y="803"/>
                  <a:pt x="804" y="624"/>
                  <a:pt x="804" y="403"/>
                </a:cubicBezTo>
                <a:cubicBezTo>
                  <a:pt x="804" y="181"/>
                  <a:pt x="625" y="1"/>
                  <a:pt x="402" y="1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6"/>
          <p:cNvSpPr/>
          <p:nvPr/>
        </p:nvSpPr>
        <p:spPr>
          <a:xfrm>
            <a:off x="4295170" y="1716459"/>
            <a:ext cx="49318" cy="49209"/>
          </a:xfrm>
          <a:custGeom>
            <a:avLst/>
            <a:gdLst/>
            <a:ahLst/>
            <a:cxnLst/>
            <a:rect l="l" t="t" r="r" b="b"/>
            <a:pathLst>
              <a:path w="452" h="451" extrusionOk="0">
                <a:moveTo>
                  <a:pt x="226" y="1"/>
                </a:moveTo>
                <a:cubicBezTo>
                  <a:pt x="102" y="1"/>
                  <a:pt x="1" y="101"/>
                  <a:pt x="1" y="226"/>
                </a:cubicBezTo>
                <a:cubicBezTo>
                  <a:pt x="1" y="350"/>
                  <a:pt x="102" y="451"/>
                  <a:pt x="226" y="451"/>
                </a:cubicBezTo>
                <a:cubicBezTo>
                  <a:pt x="351" y="451"/>
                  <a:pt x="451" y="350"/>
                  <a:pt x="451" y="226"/>
                </a:cubicBezTo>
                <a:cubicBezTo>
                  <a:pt x="451" y="101"/>
                  <a:pt x="351" y="1"/>
                  <a:pt x="226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6"/>
          <p:cNvSpPr/>
          <p:nvPr/>
        </p:nvSpPr>
        <p:spPr>
          <a:xfrm>
            <a:off x="4128124" y="1697147"/>
            <a:ext cx="87724" cy="87724"/>
          </a:xfrm>
          <a:custGeom>
            <a:avLst/>
            <a:gdLst/>
            <a:ahLst/>
            <a:cxnLst/>
            <a:rect l="l" t="t" r="r" b="b"/>
            <a:pathLst>
              <a:path w="804" h="804" extrusionOk="0">
                <a:moveTo>
                  <a:pt x="401" y="1"/>
                </a:moveTo>
                <a:cubicBezTo>
                  <a:pt x="179" y="1"/>
                  <a:pt x="0" y="181"/>
                  <a:pt x="0" y="403"/>
                </a:cubicBezTo>
                <a:cubicBezTo>
                  <a:pt x="0" y="624"/>
                  <a:pt x="179" y="804"/>
                  <a:pt x="401" y="804"/>
                </a:cubicBezTo>
                <a:cubicBezTo>
                  <a:pt x="624" y="804"/>
                  <a:pt x="803" y="624"/>
                  <a:pt x="803" y="403"/>
                </a:cubicBezTo>
                <a:cubicBezTo>
                  <a:pt x="803" y="181"/>
                  <a:pt x="624" y="1"/>
                  <a:pt x="401" y="1"/>
                </a:cubicBezTo>
                <a:close/>
              </a:path>
            </a:pathLst>
          </a:custGeom>
          <a:solidFill>
            <a:srgbClr val="FFC8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6"/>
          <p:cNvSpPr/>
          <p:nvPr/>
        </p:nvSpPr>
        <p:spPr>
          <a:xfrm>
            <a:off x="4147546" y="1716459"/>
            <a:ext cx="49209" cy="49209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5" y="1"/>
                </a:moveTo>
                <a:cubicBezTo>
                  <a:pt x="101" y="1"/>
                  <a:pt x="0" y="101"/>
                  <a:pt x="0" y="226"/>
                </a:cubicBezTo>
                <a:cubicBezTo>
                  <a:pt x="0" y="350"/>
                  <a:pt x="101" y="451"/>
                  <a:pt x="225" y="451"/>
                </a:cubicBezTo>
                <a:cubicBezTo>
                  <a:pt x="349" y="451"/>
                  <a:pt x="450" y="350"/>
                  <a:pt x="450" y="226"/>
                </a:cubicBezTo>
                <a:cubicBezTo>
                  <a:pt x="450" y="101"/>
                  <a:pt x="349" y="1"/>
                  <a:pt x="225" y="1"/>
                </a:cubicBezTo>
                <a:close/>
              </a:path>
            </a:pathLst>
          </a:custGeom>
          <a:solidFill>
            <a:srgbClr val="FCF9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6"/>
          <p:cNvSpPr/>
          <p:nvPr/>
        </p:nvSpPr>
        <p:spPr>
          <a:xfrm>
            <a:off x="2933054" y="2475642"/>
            <a:ext cx="31751" cy="31533"/>
          </a:xfrm>
          <a:custGeom>
            <a:avLst/>
            <a:gdLst/>
            <a:ahLst/>
            <a:cxnLst/>
            <a:rect l="l" t="t" r="r" b="b"/>
            <a:pathLst>
              <a:path w="291" h="289" extrusionOk="0">
                <a:moveTo>
                  <a:pt x="5" y="0"/>
                </a:moveTo>
                <a:cubicBezTo>
                  <a:pt x="2" y="0"/>
                  <a:pt x="1" y="1"/>
                  <a:pt x="1" y="4"/>
                </a:cubicBezTo>
                <a:lnTo>
                  <a:pt x="1" y="285"/>
                </a:lnTo>
                <a:cubicBezTo>
                  <a:pt x="1" y="288"/>
                  <a:pt x="2" y="289"/>
                  <a:pt x="5" y="289"/>
                </a:cubicBezTo>
                <a:lnTo>
                  <a:pt x="286" y="289"/>
                </a:lnTo>
                <a:cubicBezTo>
                  <a:pt x="289" y="289"/>
                  <a:pt x="291" y="288"/>
                  <a:pt x="289" y="285"/>
                </a:cubicBezTo>
                <a:lnTo>
                  <a:pt x="289" y="4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6"/>
          <p:cNvSpPr/>
          <p:nvPr/>
        </p:nvSpPr>
        <p:spPr>
          <a:xfrm>
            <a:off x="3009649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1" y="1"/>
                  <a:pt x="1" y="5"/>
                </a:cubicBezTo>
                <a:lnTo>
                  <a:pt x="1" y="284"/>
                </a:lnTo>
                <a:cubicBezTo>
                  <a:pt x="1" y="286"/>
                  <a:pt x="3" y="288"/>
                  <a:pt x="5" y="288"/>
                </a:cubicBezTo>
                <a:lnTo>
                  <a:pt x="286" y="288"/>
                </a:lnTo>
                <a:cubicBezTo>
                  <a:pt x="289" y="288"/>
                  <a:pt x="290" y="287"/>
                  <a:pt x="289" y="286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6"/>
          <p:cNvSpPr/>
          <p:nvPr/>
        </p:nvSpPr>
        <p:spPr>
          <a:xfrm>
            <a:off x="3086461" y="2475751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4"/>
                </a:lnTo>
                <a:cubicBezTo>
                  <a:pt x="1" y="286"/>
                  <a:pt x="2" y="288"/>
                  <a:pt x="5" y="288"/>
                </a:cubicBezTo>
                <a:lnTo>
                  <a:pt x="284" y="288"/>
                </a:lnTo>
                <a:cubicBezTo>
                  <a:pt x="286" y="288"/>
                  <a:pt x="288" y="287"/>
                  <a:pt x="288" y="286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6"/>
          <p:cNvSpPr/>
          <p:nvPr/>
        </p:nvSpPr>
        <p:spPr>
          <a:xfrm>
            <a:off x="3167420" y="2475751"/>
            <a:ext cx="31642" cy="31424"/>
          </a:xfrm>
          <a:custGeom>
            <a:avLst/>
            <a:gdLst/>
            <a:ahLst/>
            <a:cxnLst/>
            <a:rect l="l" t="t" r="r" b="b"/>
            <a:pathLst>
              <a:path w="290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8" y="288"/>
                  <a:pt x="289" y="287"/>
                  <a:pt x="289" y="286"/>
                </a:cubicBezTo>
                <a:lnTo>
                  <a:pt x="289" y="5"/>
                </a:lnTo>
                <a:cubicBezTo>
                  <a:pt x="289" y="1"/>
                  <a:pt x="288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6"/>
          <p:cNvSpPr/>
          <p:nvPr/>
        </p:nvSpPr>
        <p:spPr>
          <a:xfrm>
            <a:off x="3244015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1" y="1"/>
                  <a:pt x="1" y="5"/>
                </a:cubicBezTo>
                <a:lnTo>
                  <a:pt x="1" y="284"/>
                </a:lnTo>
                <a:cubicBezTo>
                  <a:pt x="1" y="287"/>
                  <a:pt x="2" y="288"/>
                  <a:pt x="5" y="288"/>
                </a:cubicBezTo>
                <a:lnTo>
                  <a:pt x="286" y="288"/>
                </a:lnTo>
                <a:cubicBezTo>
                  <a:pt x="287" y="288"/>
                  <a:pt x="290" y="287"/>
                  <a:pt x="288" y="284"/>
                </a:cubicBezTo>
                <a:lnTo>
                  <a:pt x="288" y="5"/>
                </a:lnTo>
                <a:cubicBezTo>
                  <a:pt x="288" y="3"/>
                  <a:pt x="287" y="0"/>
                  <a:pt x="2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6"/>
          <p:cNvSpPr/>
          <p:nvPr/>
        </p:nvSpPr>
        <p:spPr>
          <a:xfrm>
            <a:off x="3320609" y="2475751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4" y="0"/>
                  <a:pt x="0" y="1"/>
                  <a:pt x="0" y="5"/>
                </a:cubicBezTo>
                <a:lnTo>
                  <a:pt x="0" y="284"/>
                </a:lnTo>
                <a:cubicBezTo>
                  <a:pt x="0" y="287"/>
                  <a:pt x="2" y="288"/>
                  <a:pt x="5" y="288"/>
                </a:cubicBezTo>
                <a:lnTo>
                  <a:pt x="286" y="288"/>
                </a:lnTo>
                <a:cubicBezTo>
                  <a:pt x="287" y="288"/>
                  <a:pt x="290" y="287"/>
                  <a:pt x="290" y="286"/>
                </a:cubicBezTo>
                <a:lnTo>
                  <a:pt x="290" y="5"/>
                </a:lnTo>
                <a:cubicBezTo>
                  <a:pt x="290" y="1"/>
                  <a:pt x="289" y="0"/>
                  <a:pt x="2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6"/>
          <p:cNvSpPr/>
          <p:nvPr/>
        </p:nvSpPr>
        <p:spPr>
          <a:xfrm>
            <a:off x="2933272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4" y="0"/>
                </a:moveTo>
                <a:cubicBezTo>
                  <a:pt x="2" y="0"/>
                  <a:pt x="0" y="1"/>
                  <a:pt x="0" y="5"/>
                </a:cubicBezTo>
                <a:lnTo>
                  <a:pt x="0" y="285"/>
                </a:lnTo>
                <a:cubicBezTo>
                  <a:pt x="0" y="287"/>
                  <a:pt x="2" y="288"/>
                  <a:pt x="4" y="288"/>
                </a:cubicBezTo>
                <a:lnTo>
                  <a:pt x="284" y="288"/>
                </a:lnTo>
                <a:cubicBezTo>
                  <a:pt x="287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6"/>
          <p:cNvSpPr/>
          <p:nvPr/>
        </p:nvSpPr>
        <p:spPr>
          <a:xfrm>
            <a:off x="3009867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4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4" y="288"/>
                </a:cubicBezTo>
                <a:lnTo>
                  <a:pt x="284" y="288"/>
                </a:lnTo>
                <a:cubicBezTo>
                  <a:pt x="285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6"/>
          <p:cNvSpPr/>
          <p:nvPr/>
        </p:nvSpPr>
        <p:spPr>
          <a:xfrm>
            <a:off x="3086461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4" y="288"/>
                </a:lnTo>
                <a:cubicBezTo>
                  <a:pt x="286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6"/>
          <p:cNvSpPr/>
          <p:nvPr/>
        </p:nvSpPr>
        <p:spPr>
          <a:xfrm>
            <a:off x="3167529" y="2547873"/>
            <a:ext cx="31533" cy="31424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5" y="0"/>
                </a:moveTo>
                <a:cubicBezTo>
                  <a:pt x="2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2" y="288"/>
                  <a:pt x="5" y="288"/>
                </a:cubicBezTo>
                <a:lnTo>
                  <a:pt x="285" y="288"/>
                </a:lnTo>
                <a:cubicBezTo>
                  <a:pt x="287" y="288"/>
                  <a:pt x="288" y="286"/>
                  <a:pt x="288" y="285"/>
                </a:cubicBezTo>
                <a:lnTo>
                  <a:pt x="288" y="5"/>
                </a:lnTo>
                <a:cubicBezTo>
                  <a:pt x="288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6"/>
          <p:cNvSpPr/>
          <p:nvPr/>
        </p:nvSpPr>
        <p:spPr>
          <a:xfrm>
            <a:off x="3244124" y="2547873"/>
            <a:ext cx="31642" cy="31424"/>
          </a:xfrm>
          <a:custGeom>
            <a:avLst/>
            <a:gdLst/>
            <a:ahLst/>
            <a:cxnLst/>
            <a:rect l="l" t="t" r="r" b="b"/>
            <a:pathLst>
              <a:path w="290" h="288" extrusionOk="0">
                <a:moveTo>
                  <a:pt x="5" y="0"/>
                </a:moveTo>
                <a:cubicBezTo>
                  <a:pt x="3" y="0"/>
                  <a:pt x="1" y="1"/>
                  <a:pt x="1" y="5"/>
                </a:cubicBezTo>
                <a:lnTo>
                  <a:pt x="1" y="285"/>
                </a:lnTo>
                <a:cubicBezTo>
                  <a:pt x="1" y="287"/>
                  <a:pt x="3" y="288"/>
                  <a:pt x="5" y="288"/>
                </a:cubicBezTo>
                <a:lnTo>
                  <a:pt x="285" y="288"/>
                </a:lnTo>
                <a:cubicBezTo>
                  <a:pt x="286" y="288"/>
                  <a:pt x="289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6"/>
          <p:cNvSpPr/>
          <p:nvPr/>
        </p:nvSpPr>
        <p:spPr>
          <a:xfrm>
            <a:off x="3320609" y="2547873"/>
            <a:ext cx="31751" cy="31424"/>
          </a:xfrm>
          <a:custGeom>
            <a:avLst/>
            <a:gdLst/>
            <a:ahLst/>
            <a:cxnLst/>
            <a:rect l="l" t="t" r="r" b="b"/>
            <a:pathLst>
              <a:path w="291" h="288" extrusionOk="0">
                <a:moveTo>
                  <a:pt x="5" y="0"/>
                </a:moveTo>
                <a:cubicBezTo>
                  <a:pt x="3" y="0"/>
                  <a:pt x="0" y="1"/>
                  <a:pt x="0" y="5"/>
                </a:cubicBezTo>
                <a:lnTo>
                  <a:pt x="0" y="285"/>
                </a:lnTo>
                <a:cubicBezTo>
                  <a:pt x="0" y="287"/>
                  <a:pt x="3" y="288"/>
                  <a:pt x="5" y="288"/>
                </a:cubicBezTo>
                <a:lnTo>
                  <a:pt x="285" y="288"/>
                </a:lnTo>
                <a:cubicBezTo>
                  <a:pt x="287" y="288"/>
                  <a:pt x="290" y="286"/>
                  <a:pt x="289" y="285"/>
                </a:cubicBezTo>
                <a:lnTo>
                  <a:pt x="289" y="5"/>
                </a:lnTo>
                <a:cubicBezTo>
                  <a:pt x="289" y="1"/>
                  <a:pt x="287" y="0"/>
                  <a:pt x="28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6"/>
          <p:cNvSpPr/>
          <p:nvPr/>
        </p:nvSpPr>
        <p:spPr>
          <a:xfrm>
            <a:off x="3337630" y="1821204"/>
            <a:ext cx="129514" cy="60774"/>
          </a:xfrm>
          <a:custGeom>
            <a:avLst/>
            <a:gdLst/>
            <a:ahLst/>
            <a:cxnLst/>
            <a:rect l="l" t="t" r="r" b="b"/>
            <a:pathLst>
              <a:path w="1187" h="557" extrusionOk="0">
                <a:moveTo>
                  <a:pt x="590" y="1"/>
                </a:moveTo>
                <a:cubicBezTo>
                  <a:pt x="405" y="1"/>
                  <a:pt x="320" y="157"/>
                  <a:pt x="336" y="299"/>
                </a:cubicBezTo>
                <a:cubicBezTo>
                  <a:pt x="310" y="290"/>
                  <a:pt x="281" y="283"/>
                  <a:pt x="248" y="283"/>
                </a:cubicBezTo>
                <a:cubicBezTo>
                  <a:pt x="78" y="283"/>
                  <a:pt x="0" y="424"/>
                  <a:pt x="11" y="556"/>
                </a:cubicBezTo>
                <a:lnTo>
                  <a:pt x="1187" y="556"/>
                </a:lnTo>
                <a:cubicBezTo>
                  <a:pt x="1187" y="398"/>
                  <a:pt x="1085" y="240"/>
                  <a:pt x="881" y="240"/>
                </a:cubicBezTo>
                <a:cubicBezTo>
                  <a:pt x="870" y="240"/>
                  <a:pt x="857" y="241"/>
                  <a:pt x="846" y="241"/>
                </a:cubicBezTo>
                <a:cubicBezTo>
                  <a:pt x="836" y="117"/>
                  <a:pt x="752" y="1"/>
                  <a:pt x="5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6"/>
          <p:cNvSpPr/>
          <p:nvPr/>
        </p:nvSpPr>
        <p:spPr>
          <a:xfrm>
            <a:off x="3694635" y="4705839"/>
            <a:ext cx="22586" cy="24986"/>
          </a:xfrm>
          <a:custGeom>
            <a:avLst/>
            <a:gdLst/>
            <a:ahLst/>
            <a:cxnLst/>
            <a:rect l="l" t="t" r="r" b="b"/>
            <a:pathLst>
              <a:path w="207" h="229" extrusionOk="0">
                <a:moveTo>
                  <a:pt x="0" y="1"/>
                </a:moveTo>
                <a:lnTo>
                  <a:pt x="0" y="124"/>
                </a:lnTo>
                <a:cubicBezTo>
                  <a:pt x="0" y="183"/>
                  <a:pt x="46" y="229"/>
                  <a:pt x="102" y="229"/>
                </a:cubicBezTo>
                <a:cubicBezTo>
                  <a:pt x="161" y="229"/>
                  <a:pt x="207" y="183"/>
                  <a:pt x="207" y="124"/>
                </a:cubicBezTo>
                <a:lnTo>
                  <a:pt x="2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6"/>
          <p:cNvSpPr/>
          <p:nvPr/>
        </p:nvSpPr>
        <p:spPr>
          <a:xfrm>
            <a:off x="4014280" y="1302607"/>
            <a:ext cx="19591" cy="35302"/>
          </a:xfrm>
          <a:custGeom>
            <a:avLst/>
            <a:gdLst/>
            <a:ahLst/>
            <a:cxnLst/>
            <a:rect l="l" t="t" r="r" b="b"/>
            <a:pathLst>
              <a:path w="207" h="373" extrusionOk="0">
                <a:moveTo>
                  <a:pt x="103" y="0"/>
                </a:moveTo>
                <a:cubicBezTo>
                  <a:pt x="46" y="0"/>
                  <a:pt x="0" y="46"/>
                  <a:pt x="0" y="104"/>
                </a:cubicBezTo>
                <a:lnTo>
                  <a:pt x="0" y="268"/>
                </a:lnTo>
                <a:cubicBezTo>
                  <a:pt x="0" y="327"/>
                  <a:pt x="46" y="373"/>
                  <a:pt x="103" y="373"/>
                </a:cubicBezTo>
                <a:cubicBezTo>
                  <a:pt x="161" y="373"/>
                  <a:pt x="207" y="327"/>
                  <a:pt x="207" y="268"/>
                </a:cubicBezTo>
                <a:lnTo>
                  <a:pt x="207" y="104"/>
                </a:lnTo>
                <a:cubicBezTo>
                  <a:pt x="206" y="46"/>
                  <a:pt x="160" y="0"/>
                  <a:pt x="10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6"/>
          <p:cNvSpPr/>
          <p:nvPr/>
        </p:nvSpPr>
        <p:spPr>
          <a:xfrm>
            <a:off x="3573087" y="1101300"/>
            <a:ext cx="1793223" cy="3604776"/>
          </a:xfrm>
          <a:custGeom>
            <a:avLst/>
            <a:gdLst/>
            <a:ahLst/>
            <a:cxnLst/>
            <a:rect l="l" t="t" r="r" b="b"/>
            <a:pathLst>
              <a:path w="16435" h="33038" extrusionOk="0">
                <a:moveTo>
                  <a:pt x="1363" y="1"/>
                </a:moveTo>
                <a:lnTo>
                  <a:pt x="1363" y="6525"/>
                </a:lnTo>
                <a:cubicBezTo>
                  <a:pt x="1363" y="7209"/>
                  <a:pt x="1917" y="7764"/>
                  <a:pt x="2602" y="7764"/>
                </a:cubicBezTo>
                <a:lnTo>
                  <a:pt x="13380" y="7764"/>
                </a:lnTo>
                <a:lnTo>
                  <a:pt x="13380" y="10654"/>
                </a:lnTo>
                <a:lnTo>
                  <a:pt x="4750" y="10654"/>
                </a:lnTo>
                <a:cubicBezTo>
                  <a:pt x="4065" y="10654"/>
                  <a:pt x="3510" y="11210"/>
                  <a:pt x="3510" y="11894"/>
                </a:cubicBezTo>
                <a:lnTo>
                  <a:pt x="3510" y="19617"/>
                </a:lnTo>
                <a:cubicBezTo>
                  <a:pt x="3510" y="20301"/>
                  <a:pt x="4065" y="20856"/>
                  <a:pt x="4750" y="20856"/>
                </a:cubicBezTo>
                <a:lnTo>
                  <a:pt x="16230" y="20856"/>
                </a:lnTo>
                <a:lnTo>
                  <a:pt x="16230" y="24365"/>
                </a:lnTo>
                <a:lnTo>
                  <a:pt x="1240" y="24365"/>
                </a:lnTo>
                <a:cubicBezTo>
                  <a:pt x="555" y="24365"/>
                  <a:pt x="1" y="24920"/>
                  <a:pt x="1" y="25604"/>
                </a:cubicBezTo>
                <a:lnTo>
                  <a:pt x="1" y="33038"/>
                </a:lnTo>
                <a:lnTo>
                  <a:pt x="207" y="33038"/>
                </a:lnTo>
                <a:lnTo>
                  <a:pt x="207" y="25603"/>
                </a:lnTo>
                <a:lnTo>
                  <a:pt x="206" y="25603"/>
                </a:lnTo>
                <a:cubicBezTo>
                  <a:pt x="206" y="25033"/>
                  <a:pt x="667" y="24571"/>
                  <a:pt x="1237" y="24571"/>
                </a:cubicBezTo>
                <a:lnTo>
                  <a:pt x="16434" y="24571"/>
                </a:lnTo>
                <a:lnTo>
                  <a:pt x="16434" y="20648"/>
                </a:lnTo>
                <a:lnTo>
                  <a:pt x="4749" y="20648"/>
                </a:lnTo>
                <a:cubicBezTo>
                  <a:pt x="4178" y="20648"/>
                  <a:pt x="3716" y="20186"/>
                  <a:pt x="3716" y="19617"/>
                </a:cubicBezTo>
                <a:lnTo>
                  <a:pt x="3716" y="11894"/>
                </a:lnTo>
                <a:cubicBezTo>
                  <a:pt x="3716" y="11324"/>
                  <a:pt x="4178" y="10861"/>
                  <a:pt x="4749" y="10861"/>
                </a:cubicBezTo>
                <a:lnTo>
                  <a:pt x="13585" y="10861"/>
                </a:lnTo>
                <a:lnTo>
                  <a:pt x="13585" y="7558"/>
                </a:lnTo>
                <a:lnTo>
                  <a:pt x="2601" y="7558"/>
                </a:lnTo>
                <a:cubicBezTo>
                  <a:pt x="2030" y="7558"/>
                  <a:pt x="1568" y="7096"/>
                  <a:pt x="1568" y="6526"/>
                </a:cubicBezTo>
                <a:lnTo>
                  <a:pt x="156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6"/>
          <p:cNvSpPr/>
          <p:nvPr/>
        </p:nvSpPr>
        <p:spPr>
          <a:xfrm>
            <a:off x="3820655" y="1101300"/>
            <a:ext cx="1793441" cy="3604558"/>
          </a:xfrm>
          <a:custGeom>
            <a:avLst/>
            <a:gdLst/>
            <a:ahLst/>
            <a:cxnLst/>
            <a:rect l="l" t="t" r="r" b="b"/>
            <a:pathLst>
              <a:path w="16437" h="33036" extrusionOk="0">
                <a:moveTo>
                  <a:pt x="1363" y="1"/>
                </a:moveTo>
                <a:lnTo>
                  <a:pt x="1363" y="5492"/>
                </a:lnTo>
                <a:lnTo>
                  <a:pt x="12347" y="5492"/>
                </a:lnTo>
                <a:cubicBezTo>
                  <a:pt x="12918" y="5492"/>
                  <a:pt x="13380" y="5954"/>
                  <a:pt x="13380" y="6525"/>
                </a:cubicBezTo>
                <a:lnTo>
                  <a:pt x="13380" y="11892"/>
                </a:lnTo>
                <a:cubicBezTo>
                  <a:pt x="13380" y="12463"/>
                  <a:pt x="12918" y="12925"/>
                  <a:pt x="12347" y="12925"/>
                </a:cubicBezTo>
                <a:lnTo>
                  <a:pt x="3511" y="12925"/>
                </a:lnTo>
                <a:lnTo>
                  <a:pt x="3511" y="18582"/>
                </a:lnTo>
                <a:lnTo>
                  <a:pt x="15197" y="18582"/>
                </a:lnTo>
                <a:cubicBezTo>
                  <a:pt x="15768" y="18582"/>
                  <a:pt x="16229" y="19044"/>
                  <a:pt x="16229" y="19613"/>
                </a:cubicBezTo>
                <a:lnTo>
                  <a:pt x="16229" y="25602"/>
                </a:lnTo>
                <a:cubicBezTo>
                  <a:pt x="16229" y="26172"/>
                  <a:pt x="15768" y="26635"/>
                  <a:pt x="15197" y="26635"/>
                </a:cubicBezTo>
                <a:lnTo>
                  <a:pt x="0" y="26635"/>
                </a:lnTo>
                <a:lnTo>
                  <a:pt x="0" y="33036"/>
                </a:lnTo>
                <a:lnTo>
                  <a:pt x="206" y="33036"/>
                </a:lnTo>
                <a:lnTo>
                  <a:pt x="206" y="26841"/>
                </a:lnTo>
                <a:lnTo>
                  <a:pt x="15198" y="26841"/>
                </a:lnTo>
                <a:lnTo>
                  <a:pt x="15198" y="26842"/>
                </a:lnTo>
                <a:cubicBezTo>
                  <a:pt x="15881" y="26842"/>
                  <a:pt x="16437" y="26288"/>
                  <a:pt x="16437" y="25603"/>
                </a:cubicBezTo>
                <a:lnTo>
                  <a:pt x="16437" y="19616"/>
                </a:lnTo>
                <a:cubicBezTo>
                  <a:pt x="16437" y="18931"/>
                  <a:pt x="15881" y="18375"/>
                  <a:pt x="15198" y="18375"/>
                </a:cubicBezTo>
                <a:lnTo>
                  <a:pt x="3718" y="18375"/>
                </a:lnTo>
                <a:lnTo>
                  <a:pt x="3718" y="13132"/>
                </a:lnTo>
                <a:lnTo>
                  <a:pt x="12348" y="13132"/>
                </a:lnTo>
                <a:cubicBezTo>
                  <a:pt x="13032" y="13132"/>
                  <a:pt x="13587" y="12577"/>
                  <a:pt x="13587" y="11892"/>
                </a:cubicBezTo>
                <a:lnTo>
                  <a:pt x="13587" y="6525"/>
                </a:lnTo>
                <a:cubicBezTo>
                  <a:pt x="13587" y="5840"/>
                  <a:pt x="13032" y="5286"/>
                  <a:pt x="12348" y="5286"/>
                </a:cubicBezTo>
                <a:lnTo>
                  <a:pt x="1570" y="5286"/>
                </a:lnTo>
                <a:lnTo>
                  <a:pt x="157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6"/>
          <p:cNvSpPr/>
          <p:nvPr/>
        </p:nvSpPr>
        <p:spPr>
          <a:xfrm>
            <a:off x="3595455" y="1101300"/>
            <a:ext cx="1793441" cy="3604558"/>
          </a:xfrm>
          <a:custGeom>
            <a:avLst/>
            <a:gdLst/>
            <a:ahLst/>
            <a:cxnLst/>
            <a:rect l="l" t="t" r="r" b="b"/>
            <a:pathLst>
              <a:path w="16437" h="33036" extrusionOk="0">
                <a:moveTo>
                  <a:pt x="1363" y="1"/>
                </a:moveTo>
                <a:lnTo>
                  <a:pt x="1363" y="6525"/>
                </a:lnTo>
                <a:cubicBezTo>
                  <a:pt x="1363" y="7095"/>
                  <a:pt x="1825" y="7557"/>
                  <a:pt x="2396" y="7557"/>
                </a:cubicBezTo>
                <a:lnTo>
                  <a:pt x="13380" y="7557"/>
                </a:lnTo>
                <a:lnTo>
                  <a:pt x="13380" y="10860"/>
                </a:lnTo>
                <a:lnTo>
                  <a:pt x="4544" y="10860"/>
                </a:lnTo>
                <a:cubicBezTo>
                  <a:pt x="3973" y="10860"/>
                  <a:pt x="3511" y="11323"/>
                  <a:pt x="3511" y="11892"/>
                </a:cubicBezTo>
                <a:lnTo>
                  <a:pt x="3511" y="19616"/>
                </a:lnTo>
                <a:cubicBezTo>
                  <a:pt x="3511" y="20185"/>
                  <a:pt x="3973" y="20647"/>
                  <a:pt x="4544" y="20647"/>
                </a:cubicBezTo>
                <a:lnTo>
                  <a:pt x="16229" y="20647"/>
                </a:lnTo>
                <a:lnTo>
                  <a:pt x="16229" y="24570"/>
                </a:lnTo>
                <a:lnTo>
                  <a:pt x="1032" y="24570"/>
                </a:lnTo>
                <a:cubicBezTo>
                  <a:pt x="462" y="24570"/>
                  <a:pt x="1" y="25031"/>
                  <a:pt x="1" y="25602"/>
                </a:cubicBezTo>
                <a:lnTo>
                  <a:pt x="1" y="33036"/>
                </a:lnTo>
                <a:lnTo>
                  <a:pt x="206" y="33036"/>
                </a:lnTo>
                <a:lnTo>
                  <a:pt x="206" y="25603"/>
                </a:lnTo>
                <a:lnTo>
                  <a:pt x="207" y="25603"/>
                </a:lnTo>
                <a:cubicBezTo>
                  <a:pt x="207" y="25147"/>
                  <a:pt x="577" y="24778"/>
                  <a:pt x="1034" y="24778"/>
                </a:cubicBezTo>
                <a:lnTo>
                  <a:pt x="16436" y="24778"/>
                </a:lnTo>
                <a:lnTo>
                  <a:pt x="16436" y="20441"/>
                </a:lnTo>
                <a:lnTo>
                  <a:pt x="4544" y="20441"/>
                </a:lnTo>
                <a:cubicBezTo>
                  <a:pt x="4086" y="20441"/>
                  <a:pt x="3717" y="20072"/>
                  <a:pt x="3717" y="19614"/>
                </a:cubicBezTo>
                <a:lnTo>
                  <a:pt x="3717" y="11892"/>
                </a:lnTo>
                <a:cubicBezTo>
                  <a:pt x="3717" y="11436"/>
                  <a:pt x="4086" y="11067"/>
                  <a:pt x="4544" y="11067"/>
                </a:cubicBezTo>
                <a:lnTo>
                  <a:pt x="13586" y="11067"/>
                </a:lnTo>
                <a:lnTo>
                  <a:pt x="13586" y="7350"/>
                </a:lnTo>
                <a:lnTo>
                  <a:pt x="2396" y="7350"/>
                </a:lnTo>
                <a:cubicBezTo>
                  <a:pt x="1940" y="7350"/>
                  <a:pt x="1569" y="6980"/>
                  <a:pt x="1569" y="6523"/>
                </a:cubicBezTo>
                <a:lnTo>
                  <a:pt x="15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6"/>
          <p:cNvSpPr/>
          <p:nvPr/>
        </p:nvSpPr>
        <p:spPr>
          <a:xfrm>
            <a:off x="3798288" y="1101300"/>
            <a:ext cx="1793223" cy="3604776"/>
          </a:xfrm>
          <a:custGeom>
            <a:avLst/>
            <a:gdLst/>
            <a:ahLst/>
            <a:cxnLst/>
            <a:rect l="l" t="t" r="r" b="b"/>
            <a:pathLst>
              <a:path w="16435" h="33038" extrusionOk="0">
                <a:moveTo>
                  <a:pt x="1363" y="1"/>
                </a:moveTo>
                <a:lnTo>
                  <a:pt x="1363" y="5700"/>
                </a:lnTo>
                <a:lnTo>
                  <a:pt x="12554" y="5700"/>
                </a:lnTo>
                <a:cubicBezTo>
                  <a:pt x="13011" y="5700"/>
                  <a:pt x="13380" y="6070"/>
                  <a:pt x="13380" y="6526"/>
                </a:cubicBezTo>
                <a:lnTo>
                  <a:pt x="13380" y="11894"/>
                </a:lnTo>
                <a:cubicBezTo>
                  <a:pt x="13380" y="12351"/>
                  <a:pt x="13011" y="12720"/>
                  <a:pt x="12554" y="12720"/>
                </a:cubicBezTo>
                <a:lnTo>
                  <a:pt x="3510" y="12720"/>
                </a:lnTo>
                <a:lnTo>
                  <a:pt x="3510" y="18790"/>
                </a:lnTo>
                <a:lnTo>
                  <a:pt x="15404" y="18790"/>
                </a:lnTo>
                <a:cubicBezTo>
                  <a:pt x="15860" y="18790"/>
                  <a:pt x="16229" y="19160"/>
                  <a:pt x="16229" y="19617"/>
                </a:cubicBezTo>
                <a:lnTo>
                  <a:pt x="16229" y="25604"/>
                </a:lnTo>
                <a:cubicBezTo>
                  <a:pt x="16229" y="26062"/>
                  <a:pt x="15860" y="26431"/>
                  <a:pt x="15404" y="26431"/>
                </a:cubicBezTo>
                <a:lnTo>
                  <a:pt x="1" y="26431"/>
                </a:lnTo>
                <a:lnTo>
                  <a:pt x="1" y="33038"/>
                </a:lnTo>
                <a:lnTo>
                  <a:pt x="206" y="33038"/>
                </a:lnTo>
                <a:lnTo>
                  <a:pt x="206" y="26637"/>
                </a:lnTo>
                <a:lnTo>
                  <a:pt x="15403" y="26637"/>
                </a:lnTo>
                <a:cubicBezTo>
                  <a:pt x="15973" y="26637"/>
                  <a:pt x="16434" y="26175"/>
                  <a:pt x="16434" y="25604"/>
                </a:cubicBezTo>
                <a:lnTo>
                  <a:pt x="16434" y="19617"/>
                </a:lnTo>
                <a:cubicBezTo>
                  <a:pt x="16434" y="19046"/>
                  <a:pt x="15973" y="18584"/>
                  <a:pt x="15403" y="18584"/>
                </a:cubicBezTo>
                <a:lnTo>
                  <a:pt x="3716" y="18584"/>
                </a:lnTo>
                <a:lnTo>
                  <a:pt x="3716" y="12927"/>
                </a:lnTo>
                <a:lnTo>
                  <a:pt x="12553" y="12927"/>
                </a:lnTo>
                <a:cubicBezTo>
                  <a:pt x="13123" y="12927"/>
                  <a:pt x="13585" y="12465"/>
                  <a:pt x="13585" y="11896"/>
                </a:cubicBezTo>
                <a:lnTo>
                  <a:pt x="13585" y="6527"/>
                </a:lnTo>
                <a:cubicBezTo>
                  <a:pt x="13585" y="5957"/>
                  <a:pt x="13123" y="5496"/>
                  <a:pt x="12553" y="5496"/>
                </a:cubicBezTo>
                <a:lnTo>
                  <a:pt x="1569" y="5496"/>
                </a:lnTo>
                <a:lnTo>
                  <a:pt x="156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6"/>
          <p:cNvSpPr/>
          <p:nvPr/>
        </p:nvSpPr>
        <p:spPr>
          <a:xfrm>
            <a:off x="3618040" y="1101300"/>
            <a:ext cx="1950996" cy="3604994"/>
          </a:xfrm>
          <a:custGeom>
            <a:avLst/>
            <a:gdLst/>
            <a:ahLst/>
            <a:cxnLst/>
            <a:rect l="l" t="t" r="r" b="b"/>
            <a:pathLst>
              <a:path w="17881" h="33040" extrusionOk="0">
                <a:moveTo>
                  <a:pt x="2168" y="475"/>
                </a:moveTo>
                <a:cubicBezTo>
                  <a:pt x="2226" y="475"/>
                  <a:pt x="2272" y="521"/>
                  <a:pt x="2272" y="579"/>
                </a:cubicBezTo>
                <a:lnTo>
                  <a:pt x="2272" y="744"/>
                </a:lnTo>
                <a:cubicBezTo>
                  <a:pt x="2272" y="801"/>
                  <a:pt x="2226" y="847"/>
                  <a:pt x="2168" y="847"/>
                </a:cubicBezTo>
                <a:cubicBezTo>
                  <a:pt x="2111" y="847"/>
                  <a:pt x="2065" y="801"/>
                  <a:pt x="2065" y="744"/>
                </a:cubicBezTo>
                <a:lnTo>
                  <a:pt x="2065" y="579"/>
                </a:lnTo>
                <a:cubicBezTo>
                  <a:pt x="2065" y="521"/>
                  <a:pt x="2111" y="475"/>
                  <a:pt x="2168" y="475"/>
                </a:cubicBezTo>
                <a:close/>
                <a:moveTo>
                  <a:pt x="2168" y="1466"/>
                </a:moveTo>
                <a:cubicBezTo>
                  <a:pt x="2226" y="1466"/>
                  <a:pt x="2272" y="1512"/>
                  <a:pt x="2272" y="1570"/>
                </a:cubicBezTo>
                <a:lnTo>
                  <a:pt x="2272" y="1735"/>
                </a:lnTo>
                <a:cubicBezTo>
                  <a:pt x="2272" y="1793"/>
                  <a:pt x="2226" y="1839"/>
                  <a:pt x="2168" y="1839"/>
                </a:cubicBezTo>
                <a:cubicBezTo>
                  <a:pt x="2111" y="1839"/>
                  <a:pt x="2065" y="1793"/>
                  <a:pt x="2065" y="1735"/>
                </a:cubicBezTo>
                <a:lnTo>
                  <a:pt x="2065" y="1570"/>
                </a:lnTo>
                <a:cubicBezTo>
                  <a:pt x="2065" y="1512"/>
                  <a:pt x="2111" y="1466"/>
                  <a:pt x="2168" y="1466"/>
                </a:cubicBezTo>
                <a:close/>
                <a:moveTo>
                  <a:pt x="2168" y="2458"/>
                </a:moveTo>
                <a:cubicBezTo>
                  <a:pt x="2226" y="2458"/>
                  <a:pt x="2272" y="2504"/>
                  <a:pt x="2272" y="2561"/>
                </a:cubicBezTo>
                <a:lnTo>
                  <a:pt x="2272" y="2726"/>
                </a:lnTo>
                <a:cubicBezTo>
                  <a:pt x="2272" y="2784"/>
                  <a:pt x="2226" y="2830"/>
                  <a:pt x="2168" y="2830"/>
                </a:cubicBezTo>
                <a:cubicBezTo>
                  <a:pt x="2111" y="2830"/>
                  <a:pt x="2065" y="2784"/>
                  <a:pt x="2065" y="2726"/>
                </a:cubicBezTo>
                <a:lnTo>
                  <a:pt x="2065" y="2561"/>
                </a:lnTo>
                <a:cubicBezTo>
                  <a:pt x="2065" y="2504"/>
                  <a:pt x="2111" y="2458"/>
                  <a:pt x="2168" y="2458"/>
                </a:cubicBezTo>
                <a:close/>
                <a:moveTo>
                  <a:pt x="2168" y="3449"/>
                </a:moveTo>
                <a:cubicBezTo>
                  <a:pt x="2226" y="3449"/>
                  <a:pt x="2272" y="3495"/>
                  <a:pt x="2272" y="3552"/>
                </a:cubicBezTo>
                <a:lnTo>
                  <a:pt x="2272" y="3717"/>
                </a:lnTo>
                <a:cubicBezTo>
                  <a:pt x="2272" y="3775"/>
                  <a:pt x="2226" y="3821"/>
                  <a:pt x="2168" y="3821"/>
                </a:cubicBezTo>
                <a:cubicBezTo>
                  <a:pt x="2111" y="3821"/>
                  <a:pt x="2065" y="3775"/>
                  <a:pt x="2065" y="3717"/>
                </a:cubicBezTo>
                <a:lnTo>
                  <a:pt x="2065" y="3552"/>
                </a:lnTo>
                <a:cubicBezTo>
                  <a:pt x="2065" y="3495"/>
                  <a:pt x="2111" y="3449"/>
                  <a:pt x="2168" y="3449"/>
                </a:cubicBezTo>
                <a:close/>
                <a:moveTo>
                  <a:pt x="2168" y="4440"/>
                </a:moveTo>
                <a:cubicBezTo>
                  <a:pt x="2226" y="4440"/>
                  <a:pt x="2272" y="4486"/>
                  <a:pt x="2272" y="4544"/>
                </a:cubicBezTo>
                <a:lnTo>
                  <a:pt x="2272" y="4709"/>
                </a:lnTo>
                <a:cubicBezTo>
                  <a:pt x="2272" y="4766"/>
                  <a:pt x="2226" y="4812"/>
                  <a:pt x="2168" y="4812"/>
                </a:cubicBezTo>
                <a:cubicBezTo>
                  <a:pt x="2111" y="4812"/>
                  <a:pt x="2065" y="4766"/>
                  <a:pt x="2065" y="4709"/>
                </a:cubicBezTo>
                <a:lnTo>
                  <a:pt x="2065" y="4544"/>
                </a:lnTo>
                <a:cubicBezTo>
                  <a:pt x="2065" y="4486"/>
                  <a:pt x="2111" y="4440"/>
                  <a:pt x="2168" y="4440"/>
                </a:cubicBezTo>
                <a:close/>
                <a:moveTo>
                  <a:pt x="2168" y="5431"/>
                </a:moveTo>
                <a:cubicBezTo>
                  <a:pt x="2226" y="5431"/>
                  <a:pt x="2272" y="5477"/>
                  <a:pt x="2272" y="5534"/>
                </a:cubicBezTo>
                <a:lnTo>
                  <a:pt x="2272" y="5700"/>
                </a:lnTo>
                <a:cubicBezTo>
                  <a:pt x="2272" y="5757"/>
                  <a:pt x="2226" y="5803"/>
                  <a:pt x="2168" y="5803"/>
                </a:cubicBezTo>
                <a:cubicBezTo>
                  <a:pt x="2111" y="5803"/>
                  <a:pt x="2065" y="5757"/>
                  <a:pt x="2065" y="5700"/>
                </a:cubicBezTo>
                <a:lnTo>
                  <a:pt x="2065" y="5534"/>
                </a:lnTo>
                <a:cubicBezTo>
                  <a:pt x="2065" y="5477"/>
                  <a:pt x="2111" y="5431"/>
                  <a:pt x="2168" y="5431"/>
                </a:cubicBezTo>
                <a:close/>
                <a:moveTo>
                  <a:pt x="2168" y="6423"/>
                </a:moveTo>
                <a:cubicBezTo>
                  <a:pt x="2191" y="6423"/>
                  <a:pt x="2213" y="6430"/>
                  <a:pt x="2230" y="6443"/>
                </a:cubicBezTo>
                <a:lnTo>
                  <a:pt x="2313" y="6443"/>
                </a:lnTo>
                <a:cubicBezTo>
                  <a:pt x="2370" y="6443"/>
                  <a:pt x="2416" y="6489"/>
                  <a:pt x="2416" y="6546"/>
                </a:cubicBezTo>
                <a:cubicBezTo>
                  <a:pt x="2416" y="6604"/>
                  <a:pt x="2370" y="6650"/>
                  <a:pt x="2313" y="6650"/>
                </a:cubicBezTo>
                <a:lnTo>
                  <a:pt x="2168" y="6650"/>
                </a:lnTo>
                <a:cubicBezTo>
                  <a:pt x="2111" y="6650"/>
                  <a:pt x="2065" y="6604"/>
                  <a:pt x="2065" y="6546"/>
                </a:cubicBezTo>
                <a:lnTo>
                  <a:pt x="2065" y="6526"/>
                </a:lnTo>
                <a:cubicBezTo>
                  <a:pt x="2065" y="6469"/>
                  <a:pt x="2111" y="6423"/>
                  <a:pt x="2168" y="6423"/>
                </a:cubicBezTo>
                <a:close/>
                <a:moveTo>
                  <a:pt x="3304" y="6443"/>
                </a:moveTo>
                <a:cubicBezTo>
                  <a:pt x="3361" y="6443"/>
                  <a:pt x="3407" y="6489"/>
                  <a:pt x="3407" y="6546"/>
                </a:cubicBezTo>
                <a:cubicBezTo>
                  <a:pt x="3407" y="6604"/>
                  <a:pt x="3361" y="6650"/>
                  <a:pt x="3304" y="6650"/>
                </a:cubicBezTo>
                <a:lnTo>
                  <a:pt x="3139" y="6650"/>
                </a:lnTo>
                <a:cubicBezTo>
                  <a:pt x="3081" y="6650"/>
                  <a:pt x="3035" y="6604"/>
                  <a:pt x="3035" y="6546"/>
                </a:cubicBezTo>
                <a:cubicBezTo>
                  <a:pt x="3035" y="6489"/>
                  <a:pt x="3081" y="6443"/>
                  <a:pt x="3139" y="6443"/>
                </a:cubicBezTo>
                <a:close/>
                <a:moveTo>
                  <a:pt x="4294" y="6443"/>
                </a:moveTo>
                <a:cubicBezTo>
                  <a:pt x="4352" y="6443"/>
                  <a:pt x="4398" y="6489"/>
                  <a:pt x="4398" y="6546"/>
                </a:cubicBezTo>
                <a:cubicBezTo>
                  <a:pt x="4398" y="6604"/>
                  <a:pt x="4352" y="6650"/>
                  <a:pt x="4294" y="6650"/>
                </a:cubicBezTo>
                <a:lnTo>
                  <a:pt x="4129" y="6650"/>
                </a:lnTo>
                <a:cubicBezTo>
                  <a:pt x="4072" y="6650"/>
                  <a:pt x="4025" y="6604"/>
                  <a:pt x="4025" y="6546"/>
                </a:cubicBezTo>
                <a:cubicBezTo>
                  <a:pt x="4026" y="6489"/>
                  <a:pt x="4073" y="6443"/>
                  <a:pt x="4129" y="6443"/>
                </a:cubicBezTo>
                <a:close/>
                <a:moveTo>
                  <a:pt x="5285" y="6443"/>
                </a:moveTo>
                <a:cubicBezTo>
                  <a:pt x="5342" y="6443"/>
                  <a:pt x="5388" y="6489"/>
                  <a:pt x="5388" y="6546"/>
                </a:cubicBezTo>
                <a:cubicBezTo>
                  <a:pt x="5388" y="6604"/>
                  <a:pt x="5342" y="6650"/>
                  <a:pt x="5285" y="6650"/>
                </a:cubicBezTo>
                <a:lnTo>
                  <a:pt x="5120" y="6650"/>
                </a:lnTo>
                <a:cubicBezTo>
                  <a:pt x="5063" y="6650"/>
                  <a:pt x="5017" y="6604"/>
                  <a:pt x="5017" y="6546"/>
                </a:cubicBezTo>
                <a:cubicBezTo>
                  <a:pt x="5018" y="6489"/>
                  <a:pt x="5064" y="6443"/>
                  <a:pt x="5120" y="6443"/>
                </a:cubicBezTo>
                <a:close/>
                <a:moveTo>
                  <a:pt x="6276" y="6443"/>
                </a:moveTo>
                <a:cubicBezTo>
                  <a:pt x="6334" y="6443"/>
                  <a:pt x="6380" y="6489"/>
                  <a:pt x="6380" y="6546"/>
                </a:cubicBezTo>
                <a:cubicBezTo>
                  <a:pt x="6380" y="6604"/>
                  <a:pt x="6334" y="6650"/>
                  <a:pt x="6276" y="6650"/>
                </a:cubicBezTo>
                <a:lnTo>
                  <a:pt x="6112" y="6650"/>
                </a:lnTo>
                <a:cubicBezTo>
                  <a:pt x="6053" y="6650"/>
                  <a:pt x="6007" y="6604"/>
                  <a:pt x="6007" y="6546"/>
                </a:cubicBezTo>
                <a:cubicBezTo>
                  <a:pt x="6007" y="6489"/>
                  <a:pt x="6055" y="6443"/>
                  <a:pt x="6112" y="6443"/>
                </a:cubicBezTo>
                <a:close/>
                <a:moveTo>
                  <a:pt x="7268" y="6443"/>
                </a:moveTo>
                <a:cubicBezTo>
                  <a:pt x="7325" y="6443"/>
                  <a:pt x="7371" y="6489"/>
                  <a:pt x="7371" y="6546"/>
                </a:cubicBezTo>
                <a:cubicBezTo>
                  <a:pt x="7371" y="6604"/>
                  <a:pt x="7325" y="6650"/>
                  <a:pt x="7268" y="6650"/>
                </a:cubicBezTo>
                <a:lnTo>
                  <a:pt x="7102" y="6650"/>
                </a:lnTo>
                <a:cubicBezTo>
                  <a:pt x="7045" y="6650"/>
                  <a:pt x="6999" y="6604"/>
                  <a:pt x="6999" y="6546"/>
                </a:cubicBezTo>
                <a:cubicBezTo>
                  <a:pt x="6999" y="6489"/>
                  <a:pt x="7046" y="6443"/>
                  <a:pt x="7102" y="6443"/>
                </a:cubicBezTo>
                <a:close/>
                <a:moveTo>
                  <a:pt x="8258" y="6443"/>
                </a:moveTo>
                <a:cubicBezTo>
                  <a:pt x="8317" y="6443"/>
                  <a:pt x="8363" y="6489"/>
                  <a:pt x="8363" y="6546"/>
                </a:cubicBezTo>
                <a:cubicBezTo>
                  <a:pt x="8363" y="6604"/>
                  <a:pt x="8317" y="6650"/>
                  <a:pt x="8258" y="6650"/>
                </a:cubicBezTo>
                <a:lnTo>
                  <a:pt x="8094" y="6650"/>
                </a:lnTo>
                <a:cubicBezTo>
                  <a:pt x="8036" y="6650"/>
                  <a:pt x="7990" y="6604"/>
                  <a:pt x="7990" y="6546"/>
                </a:cubicBezTo>
                <a:cubicBezTo>
                  <a:pt x="7990" y="6489"/>
                  <a:pt x="8036" y="6443"/>
                  <a:pt x="8094" y="6443"/>
                </a:cubicBezTo>
                <a:close/>
                <a:moveTo>
                  <a:pt x="9250" y="6443"/>
                </a:moveTo>
                <a:cubicBezTo>
                  <a:pt x="9307" y="6443"/>
                  <a:pt x="9353" y="6489"/>
                  <a:pt x="9353" y="6546"/>
                </a:cubicBezTo>
                <a:cubicBezTo>
                  <a:pt x="9353" y="6604"/>
                  <a:pt x="9307" y="6650"/>
                  <a:pt x="9250" y="6650"/>
                </a:cubicBezTo>
                <a:lnTo>
                  <a:pt x="9085" y="6650"/>
                </a:lnTo>
                <a:cubicBezTo>
                  <a:pt x="9028" y="6650"/>
                  <a:pt x="8982" y="6604"/>
                  <a:pt x="8982" y="6546"/>
                </a:cubicBezTo>
                <a:cubicBezTo>
                  <a:pt x="8982" y="6489"/>
                  <a:pt x="9028" y="6443"/>
                  <a:pt x="9085" y="6443"/>
                </a:cubicBezTo>
                <a:close/>
                <a:moveTo>
                  <a:pt x="10241" y="6443"/>
                </a:moveTo>
                <a:cubicBezTo>
                  <a:pt x="10299" y="6443"/>
                  <a:pt x="10345" y="6489"/>
                  <a:pt x="10345" y="6546"/>
                </a:cubicBezTo>
                <a:cubicBezTo>
                  <a:pt x="10345" y="6604"/>
                  <a:pt x="10299" y="6650"/>
                  <a:pt x="10241" y="6650"/>
                </a:cubicBezTo>
                <a:lnTo>
                  <a:pt x="10077" y="6650"/>
                </a:lnTo>
                <a:cubicBezTo>
                  <a:pt x="10018" y="6650"/>
                  <a:pt x="9972" y="6604"/>
                  <a:pt x="9972" y="6546"/>
                </a:cubicBezTo>
                <a:cubicBezTo>
                  <a:pt x="9972" y="6489"/>
                  <a:pt x="10018" y="6443"/>
                  <a:pt x="10077" y="6443"/>
                </a:cubicBezTo>
                <a:close/>
                <a:moveTo>
                  <a:pt x="11233" y="6443"/>
                </a:moveTo>
                <a:cubicBezTo>
                  <a:pt x="11290" y="6443"/>
                  <a:pt x="11336" y="6489"/>
                  <a:pt x="11336" y="6546"/>
                </a:cubicBezTo>
                <a:cubicBezTo>
                  <a:pt x="11336" y="6604"/>
                  <a:pt x="11290" y="6650"/>
                  <a:pt x="11233" y="6650"/>
                </a:cubicBezTo>
                <a:lnTo>
                  <a:pt x="11067" y="6650"/>
                </a:lnTo>
                <a:cubicBezTo>
                  <a:pt x="11010" y="6650"/>
                  <a:pt x="10964" y="6604"/>
                  <a:pt x="10964" y="6546"/>
                </a:cubicBezTo>
                <a:cubicBezTo>
                  <a:pt x="10964" y="6489"/>
                  <a:pt x="11010" y="6443"/>
                  <a:pt x="11067" y="6443"/>
                </a:cubicBezTo>
                <a:close/>
                <a:moveTo>
                  <a:pt x="12223" y="6443"/>
                </a:moveTo>
                <a:cubicBezTo>
                  <a:pt x="12282" y="6443"/>
                  <a:pt x="12328" y="6489"/>
                  <a:pt x="12328" y="6546"/>
                </a:cubicBezTo>
                <a:cubicBezTo>
                  <a:pt x="12328" y="6604"/>
                  <a:pt x="12282" y="6650"/>
                  <a:pt x="12223" y="6650"/>
                </a:cubicBezTo>
                <a:lnTo>
                  <a:pt x="12059" y="6650"/>
                </a:lnTo>
                <a:cubicBezTo>
                  <a:pt x="12001" y="6650"/>
                  <a:pt x="11955" y="6604"/>
                  <a:pt x="11955" y="6546"/>
                </a:cubicBezTo>
                <a:cubicBezTo>
                  <a:pt x="11955" y="6489"/>
                  <a:pt x="12001" y="6443"/>
                  <a:pt x="12059" y="6443"/>
                </a:cubicBezTo>
                <a:close/>
                <a:moveTo>
                  <a:pt x="13214" y="6443"/>
                </a:moveTo>
                <a:cubicBezTo>
                  <a:pt x="13271" y="6443"/>
                  <a:pt x="13317" y="6489"/>
                  <a:pt x="13317" y="6546"/>
                </a:cubicBezTo>
                <a:cubicBezTo>
                  <a:pt x="13317" y="6604"/>
                  <a:pt x="13271" y="6650"/>
                  <a:pt x="13214" y="6650"/>
                </a:cubicBezTo>
                <a:lnTo>
                  <a:pt x="13049" y="6650"/>
                </a:lnTo>
                <a:cubicBezTo>
                  <a:pt x="12991" y="6650"/>
                  <a:pt x="12945" y="6604"/>
                  <a:pt x="12945" y="6546"/>
                </a:cubicBezTo>
                <a:cubicBezTo>
                  <a:pt x="12947" y="6489"/>
                  <a:pt x="12993" y="6443"/>
                  <a:pt x="13049" y="6443"/>
                </a:cubicBezTo>
                <a:close/>
                <a:moveTo>
                  <a:pt x="14184" y="6443"/>
                </a:moveTo>
                <a:cubicBezTo>
                  <a:pt x="14242" y="6443"/>
                  <a:pt x="14288" y="6489"/>
                  <a:pt x="14288" y="6546"/>
                </a:cubicBezTo>
                <a:lnTo>
                  <a:pt x="14288" y="6567"/>
                </a:lnTo>
                <a:cubicBezTo>
                  <a:pt x="14288" y="6624"/>
                  <a:pt x="14242" y="6670"/>
                  <a:pt x="14184" y="6670"/>
                </a:cubicBezTo>
                <a:cubicBezTo>
                  <a:pt x="14161" y="6670"/>
                  <a:pt x="14140" y="6663"/>
                  <a:pt x="14123" y="6650"/>
                </a:cubicBezTo>
                <a:lnTo>
                  <a:pt x="14039" y="6650"/>
                </a:lnTo>
                <a:cubicBezTo>
                  <a:pt x="13982" y="6650"/>
                  <a:pt x="13936" y="6604"/>
                  <a:pt x="13936" y="6546"/>
                </a:cubicBezTo>
                <a:cubicBezTo>
                  <a:pt x="13937" y="6489"/>
                  <a:pt x="13983" y="6443"/>
                  <a:pt x="14039" y="6443"/>
                </a:cubicBezTo>
                <a:close/>
                <a:moveTo>
                  <a:pt x="14185" y="7289"/>
                </a:moveTo>
                <a:cubicBezTo>
                  <a:pt x="14242" y="7289"/>
                  <a:pt x="14288" y="7335"/>
                  <a:pt x="14288" y="7394"/>
                </a:cubicBezTo>
                <a:lnTo>
                  <a:pt x="14288" y="7558"/>
                </a:lnTo>
                <a:cubicBezTo>
                  <a:pt x="14288" y="7616"/>
                  <a:pt x="14242" y="7662"/>
                  <a:pt x="14185" y="7662"/>
                </a:cubicBezTo>
                <a:cubicBezTo>
                  <a:pt x="14126" y="7662"/>
                  <a:pt x="14080" y="7616"/>
                  <a:pt x="14080" y="7558"/>
                </a:cubicBezTo>
                <a:lnTo>
                  <a:pt x="14080" y="7394"/>
                </a:lnTo>
                <a:cubicBezTo>
                  <a:pt x="14080" y="7335"/>
                  <a:pt x="14126" y="7289"/>
                  <a:pt x="14185" y="7289"/>
                </a:cubicBezTo>
                <a:close/>
                <a:moveTo>
                  <a:pt x="14185" y="8281"/>
                </a:moveTo>
                <a:cubicBezTo>
                  <a:pt x="14242" y="8281"/>
                  <a:pt x="14288" y="8327"/>
                  <a:pt x="14288" y="8384"/>
                </a:cubicBezTo>
                <a:lnTo>
                  <a:pt x="14288" y="8550"/>
                </a:lnTo>
                <a:cubicBezTo>
                  <a:pt x="14288" y="8607"/>
                  <a:pt x="14242" y="8653"/>
                  <a:pt x="14185" y="8653"/>
                </a:cubicBezTo>
                <a:cubicBezTo>
                  <a:pt x="14126" y="8653"/>
                  <a:pt x="14080" y="8607"/>
                  <a:pt x="14080" y="8550"/>
                </a:cubicBezTo>
                <a:lnTo>
                  <a:pt x="14080" y="8384"/>
                </a:lnTo>
                <a:cubicBezTo>
                  <a:pt x="14080" y="8327"/>
                  <a:pt x="14126" y="8281"/>
                  <a:pt x="14185" y="8281"/>
                </a:cubicBezTo>
                <a:close/>
                <a:moveTo>
                  <a:pt x="14185" y="9272"/>
                </a:moveTo>
                <a:cubicBezTo>
                  <a:pt x="14242" y="9272"/>
                  <a:pt x="14288" y="9318"/>
                  <a:pt x="14288" y="9375"/>
                </a:cubicBezTo>
                <a:lnTo>
                  <a:pt x="14288" y="9540"/>
                </a:lnTo>
                <a:cubicBezTo>
                  <a:pt x="14288" y="9599"/>
                  <a:pt x="14242" y="9645"/>
                  <a:pt x="14185" y="9645"/>
                </a:cubicBezTo>
                <a:cubicBezTo>
                  <a:pt x="14126" y="9645"/>
                  <a:pt x="14080" y="9599"/>
                  <a:pt x="14080" y="9540"/>
                </a:cubicBezTo>
                <a:lnTo>
                  <a:pt x="14080" y="9375"/>
                </a:lnTo>
                <a:cubicBezTo>
                  <a:pt x="14080" y="9318"/>
                  <a:pt x="14126" y="9272"/>
                  <a:pt x="14185" y="9272"/>
                </a:cubicBezTo>
                <a:close/>
                <a:moveTo>
                  <a:pt x="14185" y="10264"/>
                </a:moveTo>
                <a:cubicBezTo>
                  <a:pt x="14242" y="10264"/>
                  <a:pt x="14288" y="10310"/>
                  <a:pt x="14288" y="10367"/>
                </a:cubicBezTo>
                <a:lnTo>
                  <a:pt x="14288" y="10532"/>
                </a:lnTo>
                <a:cubicBezTo>
                  <a:pt x="14288" y="10589"/>
                  <a:pt x="14242" y="10635"/>
                  <a:pt x="14185" y="10635"/>
                </a:cubicBezTo>
                <a:cubicBezTo>
                  <a:pt x="14126" y="10635"/>
                  <a:pt x="14080" y="10589"/>
                  <a:pt x="14080" y="10532"/>
                </a:cubicBezTo>
                <a:lnTo>
                  <a:pt x="14080" y="10367"/>
                </a:lnTo>
                <a:cubicBezTo>
                  <a:pt x="14080" y="10310"/>
                  <a:pt x="14126" y="10264"/>
                  <a:pt x="14185" y="10264"/>
                </a:cubicBezTo>
                <a:close/>
                <a:moveTo>
                  <a:pt x="14185" y="11254"/>
                </a:moveTo>
                <a:cubicBezTo>
                  <a:pt x="14242" y="11254"/>
                  <a:pt x="14288" y="11300"/>
                  <a:pt x="14288" y="11358"/>
                </a:cubicBezTo>
                <a:lnTo>
                  <a:pt x="14288" y="11523"/>
                </a:lnTo>
                <a:cubicBezTo>
                  <a:pt x="14288" y="11580"/>
                  <a:pt x="14242" y="11626"/>
                  <a:pt x="14185" y="11626"/>
                </a:cubicBezTo>
                <a:cubicBezTo>
                  <a:pt x="14126" y="11626"/>
                  <a:pt x="14080" y="11580"/>
                  <a:pt x="14080" y="11523"/>
                </a:cubicBezTo>
                <a:lnTo>
                  <a:pt x="14080" y="11358"/>
                </a:lnTo>
                <a:cubicBezTo>
                  <a:pt x="14080" y="11300"/>
                  <a:pt x="14126" y="11254"/>
                  <a:pt x="14185" y="11254"/>
                </a:cubicBezTo>
                <a:close/>
                <a:moveTo>
                  <a:pt x="4831" y="11811"/>
                </a:moveTo>
                <a:cubicBezTo>
                  <a:pt x="4889" y="11811"/>
                  <a:pt x="4935" y="11857"/>
                  <a:pt x="4935" y="11914"/>
                </a:cubicBezTo>
                <a:cubicBezTo>
                  <a:pt x="4935" y="11972"/>
                  <a:pt x="4889" y="12018"/>
                  <a:pt x="4831" y="12018"/>
                </a:cubicBezTo>
                <a:lnTo>
                  <a:pt x="4666" y="12018"/>
                </a:lnTo>
                <a:cubicBezTo>
                  <a:pt x="4609" y="12018"/>
                  <a:pt x="4563" y="11972"/>
                  <a:pt x="4563" y="11914"/>
                </a:cubicBezTo>
                <a:cubicBezTo>
                  <a:pt x="4563" y="11857"/>
                  <a:pt x="4609" y="11811"/>
                  <a:pt x="4666" y="11811"/>
                </a:cubicBezTo>
                <a:close/>
                <a:moveTo>
                  <a:pt x="5822" y="11811"/>
                </a:moveTo>
                <a:cubicBezTo>
                  <a:pt x="5879" y="11811"/>
                  <a:pt x="5926" y="11857"/>
                  <a:pt x="5926" y="11914"/>
                </a:cubicBezTo>
                <a:cubicBezTo>
                  <a:pt x="5926" y="11972"/>
                  <a:pt x="5879" y="12018"/>
                  <a:pt x="5822" y="12018"/>
                </a:cubicBezTo>
                <a:lnTo>
                  <a:pt x="5657" y="12018"/>
                </a:lnTo>
                <a:cubicBezTo>
                  <a:pt x="5600" y="12018"/>
                  <a:pt x="5554" y="11972"/>
                  <a:pt x="5554" y="11914"/>
                </a:cubicBezTo>
                <a:cubicBezTo>
                  <a:pt x="5554" y="11857"/>
                  <a:pt x="5600" y="11811"/>
                  <a:pt x="5657" y="11811"/>
                </a:cubicBezTo>
                <a:close/>
                <a:moveTo>
                  <a:pt x="6814" y="11811"/>
                </a:moveTo>
                <a:cubicBezTo>
                  <a:pt x="6871" y="11811"/>
                  <a:pt x="6917" y="11857"/>
                  <a:pt x="6917" y="11914"/>
                </a:cubicBezTo>
                <a:cubicBezTo>
                  <a:pt x="6917" y="11972"/>
                  <a:pt x="6871" y="12018"/>
                  <a:pt x="6814" y="12018"/>
                </a:cubicBezTo>
                <a:lnTo>
                  <a:pt x="6649" y="12018"/>
                </a:lnTo>
                <a:cubicBezTo>
                  <a:pt x="6591" y="12018"/>
                  <a:pt x="6545" y="11972"/>
                  <a:pt x="6545" y="11914"/>
                </a:cubicBezTo>
                <a:cubicBezTo>
                  <a:pt x="6545" y="11857"/>
                  <a:pt x="6591" y="11811"/>
                  <a:pt x="6649" y="11811"/>
                </a:cubicBezTo>
                <a:close/>
                <a:moveTo>
                  <a:pt x="7805" y="11811"/>
                </a:moveTo>
                <a:cubicBezTo>
                  <a:pt x="7862" y="11811"/>
                  <a:pt x="7908" y="11857"/>
                  <a:pt x="7908" y="11914"/>
                </a:cubicBezTo>
                <a:cubicBezTo>
                  <a:pt x="7908" y="11972"/>
                  <a:pt x="7862" y="12018"/>
                  <a:pt x="7805" y="12018"/>
                </a:cubicBezTo>
                <a:lnTo>
                  <a:pt x="7639" y="12018"/>
                </a:lnTo>
                <a:cubicBezTo>
                  <a:pt x="7582" y="12018"/>
                  <a:pt x="7536" y="11972"/>
                  <a:pt x="7536" y="11914"/>
                </a:cubicBezTo>
                <a:cubicBezTo>
                  <a:pt x="7536" y="11857"/>
                  <a:pt x="7582" y="11811"/>
                  <a:pt x="7639" y="11811"/>
                </a:cubicBezTo>
                <a:close/>
                <a:moveTo>
                  <a:pt x="8796" y="11811"/>
                </a:moveTo>
                <a:cubicBezTo>
                  <a:pt x="8854" y="11811"/>
                  <a:pt x="8900" y="11857"/>
                  <a:pt x="8900" y="11914"/>
                </a:cubicBezTo>
                <a:cubicBezTo>
                  <a:pt x="8900" y="11972"/>
                  <a:pt x="8852" y="12018"/>
                  <a:pt x="8796" y="12018"/>
                </a:cubicBezTo>
                <a:lnTo>
                  <a:pt x="8631" y="12018"/>
                </a:lnTo>
                <a:cubicBezTo>
                  <a:pt x="8574" y="12018"/>
                  <a:pt x="8527" y="11972"/>
                  <a:pt x="8527" y="11914"/>
                </a:cubicBezTo>
                <a:cubicBezTo>
                  <a:pt x="8527" y="11857"/>
                  <a:pt x="8574" y="11811"/>
                  <a:pt x="8631" y="11811"/>
                </a:cubicBezTo>
                <a:close/>
                <a:moveTo>
                  <a:pt x="9787" y="11811"/>
                </a:moveTo>
                <a:cubicBezTo>
                  <a:pt x="9844" y="11811"/>
                  <a:pt x="9890" y="11857"/>
                  <a:pt x="9890" y="11914"/>
                </a:cubicBezTo>
                <a:cubicBezTo>
                  <a:pt x="9889" y="11972"/>
                  <a:pt x="9843" y="12018"/>
                  <a:pt x="9787" y="12018"/>
                </a:cubicBezTo>
                <a:lnTo>
                  <a:pt x="9622" y="12018"/>
                </a:lnTo>
                <a:cubicBezTo>
                  <a:pt x="9565" y="12018"/>
                  <a:pt x="9519" y="11972"/>
                  <a:pt x="9519" y="11914"/>
                </a:cubicBezTo>
                <a:cubicBezTo>
                  <a:pt x="9519" y="11857"/>
                  <a:pt x="9565" y="11811"/>
                  <a:pt x="9622" y="11811"/>
                </a:cubicBezTo>
                <a:close/>
                <a:moveTo>
                  <a:pt x="10779" y="11811"/>
                </a:moveTo>
                <a:cubicBezTo>
                  <a:pt x="10836" y="11811"/>
                  <a:pt x="10882" y="11857"/>
                  <a:pt x="10882" y="11914"/>
                </a:cubicBezTo>
                <a:cubicBezTo>
                  <a:pt x="10881" y="11972"/>
                  <a:pt x="10835" y="12018"/>
                  <a:pt x="10779" y="12018"/>
                </a:cubicBezTo>
                <a:lnTo>
                  <a:pt x="10614" y="12018"/>
                </a:lnTo>
                <a:cubicBezTo>
                  <a:pt x="10555" y="12018"/>
                  <a:pt x="10509" y="11972"/>
                  <a:pt x="10509" y="11914"/>
                </a:cubicBezTo>
                <a:cubicBezTo>
                  <a:pt x="10509" y="11857"/>
                  <a:pt x="10555" y="11811"/>
                  <a:pt x="10614" y="11811"/>
                </a:cubicBezTo>
                <a:close/>
                <a:moveTo>
                  <a:pt x="11770" y="11811"/>
                </a:moveTo>
                <a:cubicBezTo>
                  <a:pt x="11827" y="11811"/>
                  <a:pt x="11873" y="11857"/>
                  <a:pt x="11873" y="11914"/>
                </a:cubicBezTo>
                <a:cubicBezTo>
                  <a:pt x="11872" y="11972"/>
                  <a:pt x="11826" y="12018"/>
                  <a:pt x="11770" y="12018"/>
                </a:cubicBezTo>
                <a:lnTo>
                  <a:pt x="11604" y="12018"/>
                </a:lnTo>
                <a:cubicBezTo>
                  <a:pt x="11547" y="12018"/>
                  <a:pt x="11501" y="11972"/>
                  <a:pt x="11501" y="11914"/>
                </a:cubicBezTo>
                <a:cubicBezTo>
                  <a:pt x="11501" y="11857"/>
                  <a:pt x="11547" y="11811"/>
                  <a:pt x="11604" y="11811"/>
                </a:cubicBezTo>
                <a:close/>
                <a:moveTo>
                  <a:pt x="12759" y="11811"/>
                </a:moveTo>
                <a:cubicBezTo>
                  <a:pt x="12817" y="11811"/>
                  <a:pt x="12863" y="11857"/>
                  <a:pt x="12863" y="11914"/>
                </a:cubicBezTo>
                <a:cubicBezTo>
                  <a:pt x="12863" y="11972"/>
                  <a:pt x="12817" y="12018"/>
                  <a:pt x="12759" y="12018"/>
                </a:cubicBezTo>
                <a:lnTo>
                  <a:pt x="12595" y="12018"/>
                </a:lnTo>
                <a:cubicBezTo>
                  <a:pt x="12537" y="12018"/>
                  <a:pt x="12491" y="11972"/>
                  <a:pt x="12491" y="11914"/>
                </a:cubicBezTo>
                <a:cubicBezTo>
                  <a:pt x="12491" y="11857"/>
                  <a:pt x="12537" y="11811"/>
                  <a:pt x="12595" y="11811"/>
                </a:cubicBezTo>
                <a:close/>
                <a:moveTo>
                  <a:pt x="13751" y="11812"/>
                </a:moveTo>
                <a:cubicBezTo>
                  <a:pt x="13808" y="11812"/>
                  <a:pt x="13854" y="11858"/>
                  <a:pt x="13854" y="11916"/>
                </a:cubicBezTo>
                <a:cubicBezTo>
                  <a:pt x="13854" y="11973"/>
                  <a:pt x="13808" y="12019"/>
                  <a:pt x="13751" y="12019"/>
                </a:cubicBezTo>
                <a:lnTo>
                  <a:pt x="13586" y="12019"/>
                </a:lnTo>
                <a:cubicBezTo>
                  <a:pt x="13528" y="12019"/>
                  <a:pt x="13482" y="11973"/>
                  <a:pt x="13482" y="11916"/>
                </a:cubicBezTo>
                <a:cubicBezTo>
                  <a:pt x="13482" y="11858"/>
                  <a:pt x="13530" y="11812"/>
                  <a:pt x="13586" y="11812"/>
                </a:cubicBezTo>
                <a:close/>
                <a:moveTo>
                  <a:pt x="4314" y="12286"/>
                </a:moveTo>
                <a:cubicBezTo>
                  <a:pt x="4372" y="12286"/>
                  <a:pt x="4418" y="12332"/>
                  <a:pt x="4418" y="12390"/>
                </a:cubicBezTo>
                <a:lnTo>
                  <a:pt x="4418" y="12556"/>
                </a:lnTo>
                <a:cubicBezTo>
                  <a:pt x="4418" y="12613"/>
                  <a:pt x="4372" y="12659"/>
                  <a:pt x="4314" y="12659"/>
                </a:cubicBezTo>
                <a:cubicBezTo>
                  <a:pt x="4257" y="12659"/>
                  <a:pt x="4211" y="12613"/>
                  <a:pt x="4211" y="12556"/>
                </a:cubicBezTo>
                <a:lnTo>
                  <a:pt x="4211" y="12390"/>
                </a:lnTo>
                <a:cubicBezTo>
                  <a:pt x="4211" y="12332"/>
                  <a:pt x="4257" y="12286"/>
                  <a:pt x="4314" y="12286"/>
                </a:cubicBezTo>
                <a:close/>
                <a:moveTo>
                  <a:pt x="4314" y="13278"/>
                </a:moveTo>
                <a:cubicBezTo>
                  <a:pt x="4372" y="13278"/>
                  <a:pt x="4418" y="13324"/>
                  <a:pt x="4418" y="13381"/>
                </a:cubicBezTo>
                <a:lnTo>
                  <a:pt x="4418" y="13546"/>
                </a:lnTo>
                <a:cubicBezTo>
                  <a:pt x="4418" y="13604"/>
                  <a:pt x="4372" y="13650"/>
                  <a:pt x="4314" y="13650"/>
                </a:cubicBezTo>
                <a:cubicBezTo>
                  <a:pt x="4257" y="13650"/>
                  <a:pt x="4211" y="13604"/>
                  <a:pt x="4211" y="13546"/>
                </a:cubicBezTo>
                <a:lnTo>
                  <a:pt x="4211" y="13381"/>
                </a:lnTo>
                <a:cubicBezTo>
                  <a:pt x="4211" y="13324"/>
                  <a:pt x="4257" y="13278"/>
                  <a:pt x="4314" y="13278"/>
                </a:cubicBezTo>
                <a:close/>
                <a:moveTo>
                  <a:pt x="4314" y="14267"/>
                </a:moveTo>
                <a:cubicBezTo>
                  <a:pt x="4372" y="14267"/>
                  <a:pt x="4418" y="14313"/>
                  <a:pt x="4418" y="14372"/>
                </a:cubicBezTo>
                <a:lnTo>
                  <a:pt x="4418" y="14536"/>
                </a:lnTo>
                <a:cubicBezTo>
                  <a:pt x="4418" y="14594"/>
                  <a:pt x="4372" y="14640"/>
                  <a:pt x="4314" y="14640"/>
                </a:cubicBezTo>
                <a:cubicBezTo>
                  <a:pt x="4257" y="14640"/>
                  <a:pt x="4211" y="14594"/>
                  <a:pt x="4211" y="14536"/>
                </a:cubicBezTo>
                <a:lnTo>
                  <a:pt x="4211" y="14372"/>
                </a:lnTo>
                <a:cubicBezTo>
                  <a:pt x="4211" y="14313"/>
                  <a:pt x="4257" y="14267"/>
                  <a:pt x="4314" y="14267"/>
                </a:cubicBezTo>
                <a:close/>
                <a:moveTo>
                  <a:pt x="4314" y="15259"/>
                </a:moveTo>
                <a:cubicBezTo>
                  <a:pt x="4372" y="15259"/>
                  <a:pt x="4418" y="15305"/>
                  <a:pt x="4418" y="15362"/>
                </a:cubicBezTo>
                <a:lnTo>
                  <a:pt x="4418" y="15528"/>
                </a:lnTo>
                <a:cubicBezTo>
                  <a:pt x="4418" y="15585"/>
                  <a:pt x="4372" y="15631"/>
                  <a:pt x="4314" y="15631"/>
                </a:cubicBezTo>
                <a:cubicBezTo>
                  <a:pt x="4257" y="15631"/>
                  <a:pt x="4211" y="15585"/>
                  <a:pt x="4211" y="15528"/>
                </a:cubicBezTo>
                <a:lnTo>
                  <a:pt x="4211" y="15362"/>
                </a:lnTo>
                <a:cubicBezTo>
                  <a:pt x="4211" y="15305"/>
                  <a:pt x="4257" y="15259"/>
                  <a:pt x="4314" y="15259"/>
                </a:cubicBezTo>
                <a:close/>
                <a:moveTo>
                  <a:pt x="4314" y="16250"/>
                </a:moveTo>
                <a:cubicBezTo>
                  <a:pt x="4372" y="16250"/>
                  <a:pt x="4418" y="16296"/>
                  <a:pt x="4418" y="16354"/>
                </a:cubicBezTo>
                <a:lnTo>
                  <a:pt x="4418" y="16518"/>
                </a:lnTo>
                <a:cubicBezTo>
                  <a:pt x="4418" y="16577"/>
                  <a:pt x="4372" y="16623"/>
                  <a:pt x="4314" y="16623"/>
                </a:cubicBezTo>
                <a:cubicBezTo>
                  <a:pt x="4257" y="16623"/>
                  <a:pt x="4211" y="16577"/>
                  <a:pt x="4211" y="16518"/>
                </a:cubicBezTo>
                <a:lnTo>
                  <a:pt x="4211" y="16354"/>
                </a:lnTo>
                <a:cubicBezTo>
                  <a:pt x="4211" y="16296"/>
                  <a:pt x="4257" y="16250"/>
                  <a:pt x="4314" y="16250"/>
                </a:cubicBezTo>
                <a:close/>
                <a:moveTo>
                  <a:pt x="4314" y="17242"/>
                </a:moveTo>
                <a:cubicBezTo>
                  <a:pt x="4372" y="17242"/>
                  <a:pt x="4418" y="17288"/>
                  <a:pt x="4418" y="17345"/>
                </a:cubicBezTo>
                <a:lnTo>
                  <a:pt x="4418" y="17510"/>
                </a:lnTo>
                <a:cubicBezTo>
                  <a:pt x="4418" y="17567"/>
                  <a:pt x="4372" y="17613"/>
                  <a:pt x="4314" y="17613"/>
                </a:cubicBezTo>
                <a:cubicBezTo>
                  <a:pt x="4257" y="17613"/>
                  <a:pt x="4211" y="17567"/>
                  <a:pt x="4211" y="17510"/>
                </a:cubicBezTo>
                <a:lnTo>
                  <a:pt x="4211" y="17345"/>
                </a:lnTo>
                <a:cubicBezTo>
                  <a:pt x="4211" y="17288"/>
                  <a:pt x="4257" y="17242"/>
                  <a:pt x="4314" y="17242"/>
                </a:cubicBezTo>
                <a:close/>
                <a:moveTo>
                  <a:pt x="4314" y="18232"/>
                </a:moveTo>
                <a:cubicBezTo>
                  <a:pt x="4372" y="18232"/>
                  <a:pt x="4418" y="18278"/>
                  <a:pt x="4418" y="18337"/>
                </a:cubicBezTo>
                <a:lnTo>
                  <a:pt x="4418" y="18501"/>
                </a:lnTo>
                <a:cubicBezTo>
                  <a:pt x="4418" y="18559"/>
                  <a:pt x="4372" y="18605"/>
                  <a:pt x="4314" y="18605"/>
                </a:cubicBezTo>
                <a:cubicBezTo>
                  <a:pt x="4257" y="18605"/>
                  <a:pt x="4211" y="18559"/>
                  <a:pt x="4211" y="18501"/>
                </a:cubicBezTo>
                <a:lnTo>
                  <a:pt x="4211" y="18337"/>
                </a:lnTo>
                <a:cubicBezTo>
                  <a:pt x="4211" y="18278"/>
                  <a:pt x="4257" y="18232"/>
                  <a:pt x="4314" y="18232"/>
                </a:cubicBezTo>
                <a:close/>
                <a:moveTo>
                  <a:pt x="4314" y="19224"/>
                </a:moveTo>
                <a:cubicBezTo>
                  <a:pt x="4372" y="19224"/>
                  <a:pt x="4418" y="19270"/>
                  <a:pt x="4418" y="19327"/>
                </a:cubicBezTo>
                <a:lnTo>
                  <a:pt x="4418" y="19493"/>
                </a:lnTo>
                <a:cubicBezTo>
                  <a:pt x="4418" y="19550"/>
                  <a:pt x="4372" y="19596"/>
                  <a:pt x="4314" y="19596"/>
                </a:cubicBezTo>
                <a:cubicBezTo>
                  <a:pt x="4257" y="19596"/>
                  <a:pt x="4211" y="19550"/>
                  <a:pt x="4211" y="19493"/>
                </a:cubicBezTo>
                <a:lnTo>
                  <a:pt x="4211" y="19327"/>
                </a:lnTo>
                <a:cubicBezTo>
                  <a:pt x="4211" y="19270"/>
                  <a:pt x="4257" y="19224"/>
                  <a:pt x="4314" y="19224"/>
                </a:cubicBezTo>
                <a:close/>
                <a:moveTo>
                  <a:pt x="5161" y="19534"/>
                </a:moveTo>
                <a:cubicBezTo>
                  <a:pt x="5219" y="19534"/>
                  <a:pt x="5265" y="19580"/>
                  <a:pt x="5265" y="19637"/>
                </a:cubicBezTo>
                <a:cubicBezTo>
                  <a:pt x="5265" y="19694"/>
                  <a:pt x="5219" y="19740"/>
                  <a:pt x="5161" y="19740"/>
                </a:cubicBezTo>
                <a:lnTo>
                  <a:pt x="4996" y="19740"/>
                </a:lnTo>
                <a:cubicBezTo>
                  <a:pt x="4938" y="19740"/>
                  <a:pt x="4892" y="19694"/>
                  <a:pt x="4892" y="19637"/>
                </a:cubicBezTo>
                <a:cubicBezTo>
                  <a:pt x="4892" y="19580"/>
                  <a:pt x="4938" y="19534"/>
                  <a:pt x="4996" y="19534"/>
                </a:cubicBezTo>
                <a:close/>
                <a:moveTo>
                  <a:pt x="6153" y="19534"/>
                </a:moveTo>
                <a:cubicBezTo>
                  <a:pt x="6210" y="19534"/>
                  <a:pt x="6256" y="19580"/>
                  <a:pt x="6256" y="19637"/>
                </a:cubicBezTo>
                <a:cubicBezTo>
                  <a:pt x="6256" y="19694"/>
                  <a:pt x="6210" y="19740"/>
                  <a:pt x="6153" y="19740"/>
                </a:cubicBezTo>
                <a:lnTo>
                  <a:pt x="5987" y="19740"/>
                </a:lnTo>
                <a:cubicBezTo>
                  <a:pt x="5930" y="19740"/>
                  <a:pt x="5884" y="19694"/>
                  <a:pt x="5884" y="19637"/>
                </a:cubicBezTo>
                <a:cubicBezTo>
                  <a:pt x="5885" y="19580"/>
                  <a:pt x="5931" y="19534"/>
                  <a:pt x="5987" y="19534"/>
                </a:cubicBezTo>
                <a:close/>
                <a:moveTo>
                  <a:pt x="7143" y="19534"/>
                </a:moveTo>
                <a:cubicBezTo>
                  <a:pt x="7201" y="19534"/>
                  <a:pt x="7247" y="19580"/>
                  <a:pt x="7247" y="19637"/>
                </a:cubicBezTo>
                <a:cubicBezTo>
                  <a:pt x="7247" y="19694"/>
                  <a:pt x="7201" y="19740"/>
                  <a:pt x="7143" y="19740"/>
                </a:cubicBezTo>
                <a:lnTo>
                  <a:pt x="6978" y="19740"/>
                </a:lnTo>
                <a:cubicBezTo>
                  <a:pt x="6921" y="19740"/>
                  <a:pt x="6875" y="19694"/>
                  <a:pt x="6875" y="19637"/>
                </a:cubicBezTo>
                <a:cubicBezTo>
                  <a:pt x="6876" y="19580"/>
                  <a:pt x="6922" y="19534"/>
                  <a:pt x="6978" y="19534"/>
                </a:cubicBezTo>
                <a:close/>
                <a:moveTo>
                  <a:pt x="8135" y="19534"/>
                </a:moveTo>
                <a:cubicBezTo>
                  <a:pt x="8192" y="19534"/>
                  <a:pt x="8238" y="19580"/>
                  <a:pt x="8238" y="19637"/>
                </a:cubicBezTo>
                <a:cubicBezTo>
                  <a:pt x="8238" y="19694"/>
                  <a:pt x="8192" y="19740"/>
                  <a:pt x="8135" y="19740"/>
                </a:cubicBezTo>
                <a:lnTo>
                  <a:pt x="7970" y="19740"/>
                </a:lnTo>
                <a:cubicBezTo>
                  <a:pt x="7913" y="19740"/>
                  <a:pt x="7867" y="19694"/>
                  <a:pt x="7867" y="19637"/>
                </a:cubicBezTo>
                <a:cubicBezTo>
                  <a:pt x="7867" y="19580"/>
                  <a:pt x="7914" y="19534"/>
                  <a:pt x="7970" y="19534"/>
                </a:cubicBezTo>
                <a:close/>
                <a:moveTo>
                  <a:pt x="9126" y="19534"/>
                </a:moveTo>
                <a:cubicBezTo>
                  <a:pt x="9183" y="19534"/>
                  <a:pt x="9229" y="19580"/>
                  <a:pt x="9229" y="19637"/>
                </a:cubicBezTo>
                <a:cubicBezTo>
                  <a:pt x="9229" y="19694"/>
                  <a:pt x="9183" y="19740"/>
                  <a:pt x="9126" y="19740"/>
                </a:cubicBezTo>
                <a:lnTo>
                  <a:pt x="8961" y="19740"/>
                </a:lnTo>
                <a:cubicBezTo>
                  <a:pt x="8903" y="19740"/>
                  <a:pt x="8857" y="19694"/>
                  <a:pt x="8857" y="19637"/>
                </a:cubicBezTo>
                <a:cubicBezTo>
                  <a:pt x="8857" y="19580"/>
                  <a:pt x="8903" y="19534"/>
                  <a:pt x="8961" y="19534"/>
                </a:cubicBezTo>
                <a:close/>
                <a:moveTo>
                  <a:pt x="10118" y="19534"/>
                </a:moveTo>
                <a:cubicBezTo>
                  <a:pt x="10175" y="19534"/>
                  <a:pt x="10221" y="19580"/>
                  <a:pt x="10221" y="19637"/>
                </a:cubicBezTo>
                <a:cubicBezTo>
                  <a:pt x="10221" y="19694"/>
                  <a:pt x="10175" y="19740"/>
                  <a:pt x="10118" y="19740"/>
                </a:cubicBezTo>
                <a:lnTo>
                  <a:pt x="9952" y="19740"/>
                </a:lnTo>
                <a:cubicBezTo>
                  <a:pt x="9894" y="19740"/>
                  <a:pt x="9848" y="19694"/>
                  <a:pt x="9848" y="19637"/>
                </a:cubicBezTo>
                <a:cubicBezTo>
                  <a:pt x="9848" y="19580"/>
                  <a:pt x="9894" y="19534"/>
                  <a:pt x="9952" y="19534"/>
                </a:cubicBezTo>
                <a:close/>
                <a:moveTo>
                  <a:pt x="11108" y="19534"/>
                </a:moveTo>
                <a:cubicBezTo>
                  <a:pt x="11166" y="19534"/>
                  <a:pt x="11212" y="19580"/>
                  <a:pt x="11212" y="19637"/>
                </a:cubicBezTo>
                <a:cubicBezTo>
                  <a:pt x="11212" y="19694"/>
                  <a:pt x="11166" y="19740"/>
                  <a:pt x="11108" y="19740"/>
                </a:cubicBezTo>
                <a:lnTo>
                  <a:pt x="10943" y="19740"/>
                </a:lnTo>
                <a:cubicBezTo>
                  <a:pt x="10886" y="19740"/>
                  <a:pt x="10840" y="19694"/>
                  <a:pt x="10840" y="19637"/>
                </a:cubicBezTo>
                <a:cubicBezTo>
                  <a:pt x="10840" y="19580"/>
                  <a:pt x="10886" y="19534"/>
                  <a:pt x="10943" y="19534"/>
                </a:cubicBezTo>
                <a:close/>
                <a:moveTo>
                  <a:pt x="12099" y="19534"/>
                </a:moveTo>
                <a:cubicBezTo>
                  <a:pt x="12157" y="19534"/>
                  <a:pt x="12203" y="19580"/>
                  <a:pt x="12203" y="19637"/>
                </a:cubicBezTo>
                <a:cubicBezTo>
                  <a:pt x="12203" y="19694"/>
                  <a:pt x="12157" y="19740"/>
                  <a:pt x="12099" y="19740"/>
                </a:cubicBezTo>
                <a:lnTo>
                  <a:pt x="11935" y="19740"/>
                </a:lnTo>
                <a:cubicBezTo>
                  <a:pt x="11877" y="19740"/>
                  <a:pt x="11831" y="19694"/>
                  <a:pt x="11831" y="19637"/>
                </a:cubicBezTo>
                <a:cubicBezTo>
                  <a:pt x="11831" y="19580"/>
                  <a:pt x="11877" y="19534"/>
                  <a:pt x="11935" y="19534"/>
                </a:cubicBezTo>
                <a:close/>
                <a:moveTo>
                  <a:pt x="13091" y="19534"/>
                </a:moveTo>
                <a:cubicBezTo>
                  <a:pt x="13148" y="19534"/>
                  <a:pt x="13194" y="19580"/>
                  <a:pt x="13194" y="19637"/>
                </a:cubicBezTo>
                <a:cubicBezTo>
                  <a:pt x="13194" y="19694"/>
                  <a:pt x="13148" y="19740"/>
                  <a:pt x="13091" y="19740"/>
                </a:cubicBezTo>
                <a:lnTo>
                  <a:pt x="12926" y="19740"/>
                </a:lnTo>
                <a:cubicBezTo>
                  <a:pt x="12868" y="19740"/>
                  <a:pt x="12822" y="19694"/>
                  <a:pt x="12822" y="19637"/>
                </a:cubicBezTo>
                <a:cubicBezTo>
                  <a:pt x="12822" y="19580"/>
                  <a:pt x="12868" y="19534"/>
                  <a:pt x="12926" y="19534"/>
                </a:cubicBezTo>
                <a:close/>
                <a:moveTo>
                  <a:pt x="14080" y="19534"/>
                </a:moveTo>
                <a:cubicBezTo>
                  <a:pt x="14139" y="19534"/>
                  <a:pt x="14185" y="19580"/>
                  <a:pt x="14185" y="19637"/>
                </a:cubicBezTo>
                <a:cubicBezTo>
                  <a:pt x="14185" y="19694"/>
                  <a:pt x="14139" y="19740"/>
                  <a:pt x="14080" y="19740"/>
                </a:cubicBezTo>
                <a:lnTo>
                  <a:pt x="13916" y="19740"/>
                </a:lnTo>
                <a:cubicBezTo>
                  <a:pt x="13858" y="19740"/>
                  <a:pt x="13812" y="19694"/>
                  <a:pt x="13812" y="19637"/>
                </a:cubicBezTo>
                <a:cubicBezTo>
                  <a:pt x="13813" y="19580"/>
                  <a:pt x="13859" y="19534"/>
                  <a:pt x="13916" y="19534"/>
                </a:cubicBezTo>
                <a:close/>
                <a:moveTo>
                  <a:pt x="15072" y="19534"/>
                </a:moveTo>
                <a:cubicBezTo>
                  <a:pt x="15129" y="19534"/>
                  <a:pt x="15175" y="19580"/>
                  <a:pt x="15175" y="19637"/>
                </a:cubicBezTo>
                <a:cubicBezTo>
                  <a:pt x="15175" y="19694"/>
                  <a:pt x="15129" y="19740"/>
                  <a:pt x="15072" y="19740"/>
                </a:cubicBezTo>
                <a:lnTo>
                  <a:pt x="14907" y="19740"/>
                </a:lnTo>
                <a:cubicBezTo>
                  <a:pt x="14850" y="19740"/>
                  <a:pt x="14804" y="19694"/>
                  <a:pt x="14804" y="19637"/>
                </a:cubicBezTo>
                <a:cubicBezTo>
                  <a:pt x="14805" y="19580"/>
                  <a:pt x="14851" y="19534"/>
                  <a:pt x="14907" y="19534"/>
                </a:cubicBezTo>
                <a:close/>
                <a:moveTo>
                  <a:pt x="16063" y="19534"/>
                </a:moveTo>
                <a:cubicBezTo>
                  <a:pt x="16121" y="19534"/>
                  <a:pt x="16167" y="19580"/>
                  <a:pt x="16167" y="19637"/>
                </a:cubicBezTo>
                <a:cubicBezTo>
                  <a:pt x="16167" y="19694"/>
                  <a:pt x="16121" y="19740"/>
                  <a:pt x="16063" y="19740"/>
                </a:cubicBezTo>
                <a:lnTo>
                  <a:pt x="15899" y="19740"/>
                </a:lnTo>
                <a:cubicBezTo>
                  <a:pt x="15840" y="19740"/>
                  <a:pt x="15794" y="19694"/>
                  <a:pt x="15794" y="19637"/>
                </a:cubicBezTo>
                <a:cubicBezTo>
                  <a:pt x="15796" y="19580"/>
                  <a:pt x="15842" y="19534"/>
                  <a:pt x="15899" y="19534"/>
                </a:cubicBezTo>
                <a:close/>
                <a:moveTo>
                  <a:pt x="17034" y="19534"/>
                </a:moveTo>
                <a:cubicBezTo>
                  <a:pt x="17092" y="19534"/>
                  <a:pt x="17138" y="19580"/>
                  <a:pt x="17138" y="19637"/>
                </a:cubicBezTo>
                <a:lnTo>
                  <a:pt x="17138" y="19657"/>
                </a:lnTo>
                <a:cubicBezTo>
                  <a:pt x="17138" y="19715"/>
                  <a:pt x="17092" y="19761"/>
                  <a:pt x="17034" y="19761"/>
                </a:cubicBezTo>
                <a:cubicBezTo>
                  <a:pt x="17011" y="19761"/>
                  <a:pt x="16989" y="19754"/>
                  <a:pt x="16973" y="19740"/>
                </a:cubicBezTo>
                <a:lnTo>
                  <a:pt x="16889" y="19740"/>
                </a:lnTo>
                <a:cubicBezTo>
                  <a:pt x="16832" y="19740"/>
                  <a:pt x="16786" y="19694"/>
                  <a:pt x="16786" y="19637"/>
                </a:cubicBezTo>
                <a:cubicBezTo>
                  <a:pt x="16786" y="19580"/>
                  <a:pt x="16833" y="19534"/>
                  <a:pt x="16889" y="19534"/>
                </a:cubicBezTo>
                <a:close/>
                <a:moveTo>
                  <a:pt x="17034" y="20380"/>
                </a:moveTo>
                <a:cubicBezTo>
                  <a:pt x="17092" y="20380"/>
                  <a:pt x="17138" y="20426"/>
                  <a:pt x="17138" y="20483"/>
                </a:cubicBezTo>
                <a:lnTo>
                  <a:pt x="17138" y="20649"/>
                </a:lnTo>
                <a:cubicBezTo>
                  <a:pt x="17138" y="20706"/>
                  <a:pt x="17092" y="20752"/>
                  <a:pt x="17034" y="20752"/>
                </a:cubicBezTo>
                <a:cubicBezTo>
                  <a:pt x="16976" y="20752"/>
                  <a:pt x="16930" y="20706"/>
                  <a:pt x="16930" y="20649"/>
                </a:cubicBezTo>
                <a:lnTo>
                  <a:pt x="16930" y="20483"/>
                </a:lnTo>
                <a:cubicBezTo>
                  <a:pt x="16930" y="20426"/>
                  <a:pt x="16976" y="20380"/>
                  <a:pt x="17034" y="20380"/>
                </a:cubicBezTo>
                <a:close/>
                <a:moveTo>
                  <a:pt x="17034" y="21371"/>
                </a:moveTo>
                <a:cubicBezTo>
                  <a:pt x="17092" y="21371"/>
                  <a:pt x="17138" y="21417"/>
                  <a:pt x="17138" y="21475"/>
                </a:cubicBezTo>
                <a:lnTo>
                  <a:pt x="17138" y="21639"/>
                </a:lnTo>
                <a:cubicBezTo>
                  <a:pt x="17138" y="21698"/>
                  <a:pt x="17092" y="21744"/>
                  <a:pt x="17034" y="21744"/>
                </a:cubicBezTo>
                <a:cubicBezTo>
                  <a:pt x="16976" y="21744"/>
                  <a:pt x="16930" y="21698"/>
                  <a:pt x="16930" y="21639"/>
                </a:cubicBezTo>
                <a:lnTo>
                  <a:pt x="16930" y="21475"/>
                </a:lnTo>
                <a:cubicBezTo>
                  <a:pt x="16930" y="21417"/>
                  <a:pt x="16976" y="21371"/>
                  <a:pt x="17034" y="21371"/>
                </a:cubicBezTo>
                <a:close/>
                <a:moveTo>
                  <a:pt x="17034" y="22363"/>
                </a:moveTo>
                <a:cubicBezTo>
                  <a:pt x="17092" y="22363"/>
                  <a:pt x="17138" y="22409"/>
                  <a:pt x="17138" y="22466"/>
                </a:cubicBezTo>
                <a:lnTo>
                  <a:pt x="17138" y="22631"/>
                </a:lnTo>
                <a:cubicBezTo>
                  <a:pt x="17138" y="22688"/>
                  <a:pt x="17092" y="22734"/>
                  <a:pt x="17034" y="22734"/>
                </a:cubicBezTo>
                <a:cubicBezTo>
                  <a:pt x="16976" y="22734"/>
                  <a:pt x="16930" y="22688"/>
                  <a:pt x="16930" y="22631"/>
                </a:cubicBezTo>
                <a:lnTo>
                  <a:pt x="16930" y="22466"/>
                </a:lnTo>
                <a:cubicBezTo>
                  <a:pt x="16930" y="22409"/>
                  <a:pt x="16976" y="22363"/>
                  <a:pt x="17034" y="22363"/>
                </a:cubicBezTo>
                <a:close/>
                <a:moveTo>
                  <a:pt x="17034" y="23353"/>
                </a:moveTo>
                <a:cubicBezTo>
                  <a:pt x="17092" y="23353"/>
                  <a:pt x="17138" y="23399"/>
                  <a:pt x="17138" y="23458"/>
                </a:cubicBezTo>
                <a:lnTo>
                  <a:pt x="17138" y="23622"/>
                </a:lnTo>
                <a:cubicBezTo>
                  <a:pt x="17138" y="23680"/>
                  <a:pt x="17092" y="23726"/>
                  <a:pt x="17034" y="23726"/>
                </a:cubicBezTo>
                <a:cubicBezTo>
                  <a:pt x="16976" y="23726"/>
                  <a:pt x="16930" y="23680"/>
                  <a:pt x="16930" y="23622"/>
                </a:cubicBezTo>
                <a:lnTo>
                  <a:pt x="16930" y="23458"/>
                </a:lnTo>
                <a:cubicBezTo>
                  <a:pt x="16930" y="23399"/>
                  <a:pt x="16976" y="23353"/>
                  <a:pt x="17034" y="23353"/>
                </a:cubicBezTo>
                <a:close/>
                <a:moveTo>
                  <a:pt x="17034" y="24345"/>
                </a:moveTo>
                <a:cubicBezTo>
                  <a:pt x="17092" y="24345"/>
                  <a:pt x="17138" y="24391"/>
                  <a:pt x="17138" y="24448"/>
                </a:cubicBezTo>
                <a:lnTo>
                  <a:pt x="17138" y="24614"/>
                </a:lnTo>
                <a:cubicBezTo>
                  <a:pt x="17138" y="24671"/>
                  <a:pt x="17092" y="24717"/>
                  <a:pt x="17034" y="24717"/>
                </a:cubicBezTo>
                <a:cubicBezTo>
                  <a:pt x="16976" y="24717"/>
                  <a:pt x="16930" y="24671"/>
                  <a:pt x="16930" y="24614"/>
                </a:cubicBezTo>
                <a:lnTo>
                  <a:pt x="16930" y="24448"/>
                </a:lnTo>
                <a:cubicBezTo>
                  <a:pt x="16930" y="24391"/>
                  <a:pt x="16976" y="24345"/>
                  <a:pt x="17034" y="24345"/>
                </a:cubicBezTo>
                <a:close/>
                <a:moveTo>
                  <a:pt x="17034" y="25335"/>
                </a:moveTo>
                <a:cubicBezTo>
                  <a:pt x="17092" y="25335"/>
                  <a:pt x="17138" y="25381"/>
                  <a:pt x="17138" y="25438"/>
                </a:cubicBezTo>
                <a:lnTo>
                  <a:pt x="17138" y="25603"/>
                </a:lnTo>
                <a:cubicBezTo>
                  <a:pt x="17138" y="25661"/>
                  <a:pt x="17092" y="25707"/>
                  <a:pt x="17034" y="25707"/>
                </a:cubicBezTo>
                <a:cubicBezTo>
                  <a:pt x="16976" y="25707"/>
                  <a:pt x="16930" y="25661"/>
                  <a:pt x="16930" y="25603"/>
                </a:cubicBezTo>
                <a:lnTo>
                  <a:pt x="16930" y="25438"/>
                </a:lnTo>
                <a:cubicBezTo>
                  <a:pt x="16930" y="25381"/>
                  <a:pt x="16976" y="25335"/>
                  <a:pt x="17034" y="25335"/>
                </a:cubicBezTo>
                <a:close/>
                <a:moveTo>
                  <a:pt x="1362" y="25520"/>
                </a:moveTo>
                <a:cubicBezTo>
                  <a:pt x="1420" y="25520"/>
                  <a:pt x="1466" y="25566"/>
                  <a:pt x="1466" y="25624"/>
                </a:cubicBezTo>
                <a:cubicBezTo>
                  <a:pt x="1466" y="25681"/>
                  <a:pt x="1420" y="25727"/>
                  <a:pt x="1362" y="25727"/>
                </a:cubicBezTo>
                <a:lnTo>
                  <a:pt x="1197" y="25727"/>
                </a:lnTo>
                <a:cubicBezTo>
                  <a:pt x="1140" y="25727"/>
                  <a:pt x="1094" y="25681"/>
                  <a:pt x="1094" y="25624"/>
                </a:cubicBezTo>
                <a:cubicBezTo>
                  <a:pt x="1094" y="25566"/>
                  <a:pt x="1140" y="25520"/>
                  <a:pt x="1197" y="25520"/>
                </a:cubicBezTo>
                <a:close/>
                <a:moveTo>
                  <a:pt x="2354" y="25520"/>
                </a:moveTo>
                <a:cubicBezTo>
                  <a:pt x="2411" y="25520"/>
                  <a:pt x="2457" y="25566"/>
                  <a:pt x="2457" y="25624"/>
                </a:cubicBezTo>
                <a:cubicBezTo>
                  <a:pt x="2457" y="25681"/>
                  <a:pt x="2411" y="25727"/>
                  <a:pt x="2354" y="25727"/>
                </a:cubicBezTo>
                <a:lnTo>
                  <a:pt x="2189" y="25727"/>
                </a:lnTo>
                <a:cubicBezTo>
                  <a:pt x="2132" y="25727"/>
                  <a:pt x="2086" y="25681"/>
                  <a:pt x="2086" y="25624"/>
                </a:cubicBezTo>
                <a:cubicBezTo>
                  <a:pt x="2086" y="25566"/>
                  <a:pt x="2132" y="25520"/>
                  <a:pt x="2189" y="25520"/>
                </a:cubicBezTo>
                <a:close/>
                <a:moveTo>
                  <a:pt x="3345" y="25520"/>
                </a:moveTo>
                <a:cubicBezTo>
                  <a:pt x="3402" y="25520"/>
                  <a:pt x="3448" y="25566"/>
                  <a:pt x="3448" y="25624"/>
                </a:cubicBezTo>
                <a:cubicBezTo>
                  <a:pt x="3448" y="25681"/>
                  <a:pt x="3402" y="25727"/>
                  <a:pt x="3345" y="25727"/>
                </a:cubicBezTo>
                <a:lnTo>
                  <a:pt x="3180" y="25727"/>
                </a:lnTo>
                <a:cubicBezTo>
                  <a:pt x="3122" y="25727"/>
                  <a:pt x="3076" y="25681"/>
                  <a:pt x="3076" y="25624"/>
                </a:cubicBezTo>
                <a:cubicBezTo>
                  <a:pt x="3076" y="25566"/>
                  <a:pt x="3122" y="25520"/>
                  <a:pt x="3180" y="25520"/>
                </a:cubicBezTo>
                <a:close/>
                <a:moveTo>
                  <a:pt x="4337" y="25520"/>
                </a:moveTo>
                <a:cubicBezTo>
                  <a:pt x="4394" y="25520"/>
                  <a:pt x="4440" y="25566"/>
                  <a:pt x="4440" y="25624"/>
                </a:cubicBezTo>
                <a:cubicBezTo>
                  <a:pt x="4440" y="25681"/>
                  <a:pt x="4393" y="25727"/>
                  <a:pt x="4337" y="25727"/>
                </a:cubicBezTo>
                <a:lnTo>
                  <a:pt x="4171" y="25727"/>
                </a:lnTo>
                <a:cubicBezTo>
                  <a:pt x="4113" y="25727"/>
                  <a:pt x="4067" y="25681"/>
                  <a:pt x="4067" y="25624"/>
                </a:cubicBezTo>
                <a:cubicBezTo>
                  <a:pt x="4067" y="25566"/>
                  <a:pt x="4113" y="25520"/>
                  <a:pt x="4171" y="25520"/>
                </a:cubicBezTo>
                <a:close/>
                <a:moveTo>
                  <a:pt x="5327" y="25520"/>
                </a:moveTo>
                <a:cubicBezTo>
                  <a:pt x="5385" y="25520"/>
                  <a:pt x="5431" y="25566"/>
                  <a:pt x="5431" y="25624"/>
                </a:cubicBezTo>
                <a:cubicBezTo>
                  <a:pt x="5429" y="25681"/>
                  <a:pt x="5383" y="25727"/>
                  <a:pt x="5327" y="25727"/>
                </a:cubicBezTo>
                <a:lnTo>
                  <a:pt x="5162" y="25727"/>
                </a:lnTo>
                <a:cubicBezTo>
                  <a:pt x="5105" y="25727"/>
                  <a:pt x="5059" y="25681"/>
                  <a:pt x="5059" y="25624"/>
                </a:cubicBezTo>
                <a:cubicBezTo>
                  <a:pt x="5059" y="25566"/>
                  <a:pt x="5105" y="25520"/>
                  <a:pt x="5162" y="25520"/>
                </a:cubicBezTo>
                <a:close/>
                <a:moveTo>
                  <a:pt x="6318" y="25520"/>
                </a:moveTo>
                <a:cubicBezTo>
                  <a:pt x="6376" y="25520"/>
                  <a:pt x="6422" y="25566"/>
                  <a:pt x="6422" y="25624"/>
                </a:cubicBezTo>
                <a:cubicBezTo>
                  <a:pt x="6421" y="25681"/>
                  <a:pt x="6375" y="25727"/>
                  <a:pt x="6318" y="25727"/>
                </a:cubicBezTo>
                <a:lnTo>
                  <a:pt x="6154" y="25727"/>
                </a:lnTo>
                <a:cubicBezTo>
                  <a:pt x="6096" y="25727"/>
                  <a:pt x="6050" y="25681"/>
                  <a:pt x="6050" y="25624"/>
                </a:cubicBezTo>
                <a:cubicBezTo>
                  <a:pt x="6050" y="25566"/>
                  <a:pt x="6096" y="25520"/>
                  <a:pt x="6154" y="25520"/>
                </a:cubicBezTo>
                <a:close/>
                <a:moveTo>
                  <a:pt x="7310" y="25520"/>
                </a:moveTo>
                <a:cubicBezTo>
                  <a:pt x="7367" y="25520"/>
                  <a:pt x="7413" y="25566"/>
                  <a:pt x="7413" y="25624"/>
                </a:cubicBezTo>
                <a:cubicBezTo>
                  <a:pt x="7412" y="25681"/>
                  <a:pt x="7366" y="25727"/>
                  <a:pt x="7310" y="25727"/>
                </a:cubicBezTo>
                <a:lnTo>
                  <a:pt x="7145" y="25727"/>
                </a:lnTo>
                <a:cubicBezTo>
                  <a:pt x="7087" y="25727"/>
                  <a:pt x="7041" y="25681"/>
                  <a:pt x="7041" y="25624"/>
                </a:cubicBezTo>
                <a:cubicBezTo>
                  <a:pt x="7041" y="25566"/>
                  <a:pt x="7087" y="25520"/>
                  <a:pt x="7145" y="25520"/>
                </a:cubicBezTo>
                <a:close/>
                <a:moveTo>
                  <a:pt x="8299" y="25520"/>
                </a:moveTo>
                <a:cubicBezTo>
                  <a:pt x="8358" y="25520"/>
                  <a:pt x="8404" y="25566"/>
                  <a:pt x="8404" y="25624"/>
                </a:cubicBezTo>
                <a:cubicBezTo>
                  <a:pt x="8404" y="25681"/>
                  <a:pt x="8358" y="25727"/>
                  <a:pt x="8299" y="25727"/>
                </a:cubicBezTo>
                <a:lnTo>
                  <a:pt x="8135" y="25727"/>
                </a:lnTo>
                <a:cubicBezTo>
                  <a:pt x="8077" y="25727"/>
                  <a:pt x="8031" y="25681"/>
                  <a:pt x="8031" y="25624"/>
                </a:cubicBezTo>
                <a:cubicBezTo>
                  <a:pt x="8031" y="25566"/>
                  <a:pt x="8077" y="25520"/>
                  <a:pt x="8135" y="25520"/>
                </a:cubicBezTo>
                <a:close/>
                <a:moveTo>
                  <a:pt x="9291" y="25520"/>
                </a:moveTo>
                <a:cubicBezTo>
                  <a:pt x="9348" y="25520"/>
                  <a:pt x="9394" y="25566"/>
                  <a:pt x="9394" y="25624"/>
                </a:cubicBezTo>
                <a:cubicBezTo>
                  <a:pt x="9394" y="25681"/>
                  <a:pt x="9348" y="25727"/>
                  <a:pt x="9291" y="25727"/>
                </a:cubicBezTo>
                <a:lnTo>
                  <a:pt x="9126" y="25727"/>
                </a:lnTo>
                <a:cubicBezTo>
                  <a:pt x="9069" y="25727"/>
                  <a:pt x="9023" y="25681"/>
                  <a:pt x="9023" y="25624"/>
                </a:cubicBezTo>
                <a:cubicBezTo>
                  <a:pt x="9023" y="25566"/>
                  <a:pt x="9069" y="25520"/>
                  <a:pt x="9126" y="25520"/>
                </a:cubicBezTo>
                <a:close/>
                <a:moveTo>
                  <a:pt x="10282" y="25520"/>
                </a:moveTo>
                <a:cubicBezTo>
                  <a:pt x="10340" y="25520"/>
                  <a:pt x="10386" y="25566"/>
                  <a:pt x="10386" y="25624"/>
                </a:cubicBezTo>
                <a:cubicBezTo>
                  <a:pt x="10386" y="25681"/>
                  <a:pt x="10340" y="25727"/>
                  <a:pt x="10282" y="25727"/>
                </a:cubicBezTo>
                <a:lnTo>
                  <a:pt x="10118" y="25727"/>
                </a:lnTo>
                <a:cubicBezTo>
                  <a:pt x="10059" y="25727"/>
                  <a:pt x="10013" y="25681"/>
                  <a:pt x="10013" y="25624"/>
                </a:cubicBezTo>
                <a:cubicBezTo>
                  <a:pt x="10013" y="25566"/>
                  <a:pt x="10059" y="25520"/>
                  <a:pt x="10118" y="25520"/>
                </a:cubicBezTo>
                <a:close/>
                <a:moveTo>
                  <a:pt x="11274" y="25520"/>
                </a:moveTo>
                <a:cubicBezTo>
                  <a:pt x="11331" y="25520"/>
                  <a:pt x="11377" y="25566"/>
                  <a:pt x="11377" y="25624"/>
                </a:cubicBezTo>
                <a:cubicBezTo>
                  <a:pt x="11377" y="25681"/>
                  <a:pt x="11331" y="25727"/>
                  <a:pt x="11274" y="25727"/>
                </a:cubicBezTo>
                <a:lnTo>
                  <a:pt x="11108" y="25727"/>
                </a:lnTo>
                <a:cubicBezTo>
                  <a:pt x="11051" y="25727"/>
                  <a:pt x="11005" y="25681"/>
                  <a:pt x="11005" y="25624"/>
                </a:cubicBezTo>
                <a:cubicBezTo>
                  <a:pt x="11005" y="25566"/>
                  <a:pt x="11051" y="25520"/>
                  <a:pt x="11108" y="25520"/>
                </a:cubicBezTo>
                <a:close/>
                <a:moveTo>
                  <a:pt x="12264" y="25520"/>
                </a:moveTo>
                <a:cubicBezTo>
                  <a:pt x="12322" y="25520"/>
                  <a:pt x="12369" y="25566"/>
                  <a:pt x="12369" y="25624"/>
                </a:cubicBezTo>
                <a:cubicBezTo>
                  <a:pt x="12369" y="25681"/>
                  <a:pt x="12322" y="25727"/>
                  <a:pt x="12264" y="25727"/>
                </a:cubicBezTo>
                <a:lnTo>
                  <a:pt x="12099" y="25727"/>
                </a:lnTo>
                <a:cubicBezTo>
                  <a:pt x="12042" y="25727"/>
                  <a:pt x="11996" y="25681"/>
                  <a:pt x="11996" y="25624"/>
                </a:cubicBezTo>
                <a:cubicBezTo>
                  <a:pt x="11996" y="25566"/>
                  <a:pt x="12042" y="25520"/>
                  <a:pt x="12099" y="25520"/>
                </a:cubicBezTo>
                <a:close/>
                <a:moveTo>
                  <a:pt x="13256" y="25520"/>
                </a:moveTo>
                <a:cubicBezTo>
                  <a:pt x="13313" y="25520"/>
                  <a:pt x="13359" y="25566"/>
                  <a:pt x="13359" y="25624"/>
                </a:cubicBezTo>
                <a:cubicBezTo>
                  <a:pt x="13359" y="25681"/>
                  <a:pt x="13312" y="25727"/>
                  <a:pt x="13256" y="25727"/>
                </a:cubicBezTo>
                <a:lnTo>
                  <a:pt x="13091" y="25727"/>
                </a:lnTo>
                <a:cubicBezTo>
                  <a:pt x="13034" y="25727"/>
                  <a:pt x="12988" y="25681"/>
                  <a:pt x="12988" y="25624"/>
                </a:cubicBezTo>
                <a:cubicBezTo>
                  <a:pt x="12988" y="25566"/>
                  <a:pt x="13034" y="25520"/>
                  <a:pt x="13091" y="25520"/>
                </a:cubicBezTo>
                <a:close/>
                <a:moveTo>
                  <a:pt x="14247" y="25520"/>
                </a:moveTo>
                <a:cubicBezTo>
                  <a:pt x="14304" y="25520"/>
                  <a:pt x="14350" y="25566"/>
                  <a:pt x="14350" y="25624"/>
                </a:cubicBezTo>
                <a:cubicBezTo>
                  <a:pt x="14350" y="25681"/>
                  <a:pt x="14303" y="25727"/>
                  <a:pt x="14247" y="25727"/>
                </a:cubicBezTo>
                <a:lnTo>
                  <a:pt x="14082" y="25727"/>
                </a:lnTo>
                <a:cubicBezTo>
                  <a:pt x="14024" y="25727"/>
                  <a:pt x="13978" y="25681"/>
                  <a:pt x="13978" y="25624"/>
                </a:cubicBezTo>
                <a:cubicBezTo>
                  <a:pt x="13978" y="25566"/>
                  <a:pt x="14024" y="25520"/>
                  <a:pt x="14082" y="25520"/>
                </a:cubicBezTo>
                <a:close/>
                <a:moveTo>
                  <a:pt x="15239" y="25520"/>
                </a:moveTo>
                <a:cubicBezTo>
                  <a:pt x="15296" y="25520"/>
                  <a:pt x="15342" y="25566"/>
                  <a:pt x="15342" y="25624"/>
                </a:cubicBezTo>
                <a:cubicBezTo>
                  <a:pt x="15341" y="25681"/>
                  <a:pt x="15295" y="25727"/>
                  <a:pt x="15239" y="25727"/>
                </a:cubicBezTo>
                <a:lnTo>
                  <a:pt x="15073" y="25727"/>
                </a:lnTo>
                <a:cubicBezTo>
                  <a:pt x="15016" y="25727"/>
                  <a:pt x="14969" y="25681"/>
                  <a:pt x="14969" y="25624"/>
                </a:cubicBezTo>
                <a:cubicBezTo>
                  <a:pt x="14969" y="25566"/>
                  <a:pt x="15016" y="25520"/>
                  <a:pt x="15073" y="25520"/>
                </a:cubicBezTo>
                <a:close/>
                <a:moveTo>
                  <a:pt x="16228" y="25521"/>
                </a:moveTo>
                <a:cubicBezTo>
                  <a:pt x="16285" y="25521"/>
                  <a:pt x="16331" y="25567"/>
                  <a:pt x="16331" y="25625"/>
                </a:cubicBezTo>
                <a:cubicBezTo>
                  <a:pt x="16331" y="25683"/>
                  <a:pt x="16285" y="25729"/>
                  <a:pt x="16228" y="25729"/>
                </a:cubicBezTo>
                <a:lnTo>
                  <a:pt x="16063" y="25729"/>
                </a:lnTo>
                <a:cubicBezTo>
                  <a:pt x="16006" y="25729"/>
                  <a:pt x="15960" y="25683"/>
                  <a:pt x="15960" y="25625"/>
                </a:cubicBezTo>
                <a:cubicBezTo>
                  <a:pt x="15960" y="25567"/>
                  <a:pt x="16006" y="25521"/>
                  <a:pt x="16063" y="25521"/>
                </a:cubicBezTo>
                <a:close/>
                <a:moveTo>
                  <a:pt x="804" y="25955"/>
                </a:moveTo>
                <a:cubicBezTo>
                  <a:pt x="863" y="25955"/>
                  <a:pt x="909" y="26001"/>
                  <a:pt x="909" y="26059"/>
                </a:cubicBezTo>
                <a:lnTo>
                  <a:pt x="909" y="26223"/>
                </a:lnTo>
                <a:cubicBezTo>
                  <a:pt x="909" y="26282"/>
                  <a:pt x="863" y="26328"/>
                  <a:pt x="804" y="26328"/>
                </a:cubicBezTo>
                <a:cubicBezTo>
                  <a:pt x="747" y="26328"/>
                  <a:pt x="701" y="26282"/>
                  <a:pt x="701" y="26223"/>
                </a:cubicBezTo>
                <a:lnTo>
                  <a:pt x="701" y="26059"/>
                </a:lnTo>
                <a:cubicBezTo>
                  <a:pt x="701" y="26001"/>
                  <a:pt x="747" y="25955"/>
                  <a:pt x="804" y="25955"/>
                </a:cubicBezTo>
                <a:close/>
                <a:moveTo>
                  <a:pt x="804" y="26947"/>
                </a:moveTo>
                <a:cubicBezTo>
                  <a:pt x="863" y="26947"/>
                  <a:pt x="909" y="26993"/>
                  <a:pt x="909" y="27050"/>
                </a:cubicBezTo>
                <a:lnTo>
                  <a:pt x="909" y="27215"/>
                </a:lnTo>
                <a:cubicBezTo>
                  <a:pt x="909" y="27272"/>
                  <a:pt x="863" y="27318"/>
                  <a:pt x="804" y="27318"/>
                </a:cubicBezTo>
                <a:cubicBezTo>
                  <a:pt x="747" y="27318"/>
                  <a:pt x="701" y="27272"/>
                  <a:pt x="701" y="27215"/>
                </a:cubicBezTo>
                <a:lnTo>
                  <a:pt x="701" y="27050"/>
                </a:lnTo>
                <a:cubicBezTo>
                  <a:pt x="701" y="26993"/>
                  <a:pt x="747" y="26947"/>
                  <a:pt x="804" y="26947"/>
                </a:cubicBezTo>
                <a:close/>
                <a:moveTo>
                  <a:pt x="804" y="27937"/>
                </a:moveTo>
                <a:cubicBezTo>
                  <a:pt x="863" y="27937"/>
                  <a:pt x="909" y="27983"/>
                  <a:pt x="909" y="28041"/>
                </a:cubicBezTo>
                <a:lnTo>
                  <a:pt x="909" y="28206"/>
                </a:lnTo>
                <a:cubicBezTo>
                  <a:pt x="909" y="28264"/>
                  <a:pt x="863" y="28310"/>
                  <a:pt x="804" y="28310"/>
                </a:cubicBezTo>
                <a:cubicBezTo>
                  <a:pt x="747" y="28310"/>
                  <a:pt x="701" y="28264"/>
                  <a:pt x="701" y="28206"/>
                </a:cubicBezTo>
                <a:lnTo>
                  <a:pt x="701" y="28041"/>
                </a:lnTo>
                <a:cubicBezTo>
                  <a:pt x="701" y="27983"/>
                  <a:pt x="747" y="27937"/>
                  <a:pt x="804" y="27937"/>
                </a:cubicBezTo>
                <a:close/>
                <a:moveTo>
                  <a:pt x="804" y="28928"/>
                </a:moveTo>
                <a:cubicBezTo>
                  <a:pt x="863" y="28928"/>
                  <a:pt x="909" y="28974"/>
                  <a:pt x="909" y="29031"/>
                </a:cubicBezTo>
                <a:lnTo>
                  <a:pt x="909" y="29196"/>
                </a:lnTo>
                <a:cubicBezTo>
                  <a:pt x="909" y="29254"/>
                  <a:pt x="863" y="29300"/>
                  <a:pt x="804" y="29300"/>
                </a:cubicBezTo>
                <a:cubicBezTo>
                  <a:pt x="747" y="29300"/>
                  <a:pt x="701" y="29254"/>
                  <a:pt x="701" y="29196"/>
                </a:cubicBezTo>
                <a:lnTo>
                  <a:pt x="701" y="29031"/>
                </a:lnTo>
                <a:cubicBezTo>
                  <a:pt x="701" y="28974"/>
                  <a:pt x="747" y="28928"/>
                  <a:pt x="804" y="28928"/>
                </a:cubicBezTo>
                <a:close/>
                <a:moveTo>
                  <a:pt x="804" y="29919"/>
                </a:moveTo>
                <a:cubicBezTo>
                  <a:pt x="863" y="29919"/>
                  <a:pt x="909" y="29965"/>
                  <a:pt x="909" y="30022"/>
                </a:cubicBezTo>
                <a:lnTo>
                  <a:pt x="909" y="30187"/>
                </a:lnTo>
                <a:cubicBezTo>
                  <a:pt x="909" y="30244"/>
                  <a:pt x="863" y="30290"/>
                  <a:pt x="804" y="30290"/>
                </a:cubicBezTo>
                <a:cubicBezTo>
                  <a:pt x="747" y="30290"/>
                  <a:pt x="701" y="30244"/>
                  <a:pt x="701" y="30187"/>
                </a:cubicBezTo>
                <a:lnTo>
                  <a:pt x="701" y="30022"/>
                </a:lnTo>
                <a:cubicBezTo>
                  <a:pt x="701" y="29965"/>
                  <a:pt x="747" y="29919"/>
                  <a:pt x="804" y="29919"/>
                </a:cubicBezTo>
                <a:close/>
                <a:moveTo>
                  <a:pt x="804" y="30909"/>
                </a:moveTo>
                <a:cubicBezTo>
                  <a:pt x="863" y="30909"/>
                  <a:pt x="909" y="30956"/>
                  <a:pt x="909" y="31014"/>
                </a:cubicBezTo>
                <a:lnTo>
                  <a:pt x="909" y="31179"/>
                </a:lnTo>
                <a:cubicBezTo>
                  <a:pt x="909" y="31236"/>
                  <a:pt x="863" y="31282"/>
                  <a:pt x="804" y="31282"/>
                </a:cubicBezTo>
                <a:cubicBezTo>
                  <a:pt x="747" y="31282"/>
                  <a:pt x="701" y="31236"/>
                  <a:pt x="701" y="31179"/>
                </a:cubicBezTo>
                <a:lnTo>
                  <a:pt x="701" y="31014"/>
                </a:lnTo>
                <a:cubicBezTo>
                  <a:pt x="701" y="30956"/>
                  <a:pt x="747" y="30909"/>
                  <a:pt x="804" y="30909"/>
                </a:cubicBezTo>
                <a:close/>
                <a:moveTo>
                  <a:pt x="804" y="31901"/>
                </a:moveTo>
                <a:cubicBezTo>
                  <a:pt x="863" y="31901"/>
                  <a:pt x="909" y="31947"/>
                  <a:pt x="909" y="32004"/>
                </a:cubicBezTo>
                <a:lnTo>
                  <a:pt x="909" y="32170"/>
                </a:lnTo>
                <a:cubicBezTo>
                  <a:pt x="909" y="32227"/>
                  <a:pt x="863" y="32273"/>
                  <a:pt x="804" y="32273"/>
                </a:cubicBezTo>
                <a:cubicBezTo>
                  <a:pt x="747" y="32273"/>
                  <a:pt x="701" y="32227"/>
                  <a:pt x="701" y="32170"/>
                </a:cubicBezTo>
                <a:lnTo>
                  <a:pt x="701" y="32004"/>
                </a:lnTo>
                <a:cubicBezTo>
                  <a:pt x="701" y="31947"/>
                  <a:pt x="747" y="31901"/>
                  <a:pt x="804" y="31901"/>
                </a:cubicBezTo>
                <a:close/>
                <a:moveTo>
                  <a:pt x="1362" y="1"/>
                </a:moveTo>
                <a:lnTo>
                  <a:pt x="1362" y="6525"/>
                </a:lnTo>
                <a:cubicBezTo>
                  <a:pt x="1362" y="6981"/>
                  <a:pt x="1733" y="7353"/>
                  <a:pt x="2189" y="7353"/>
                </a:cubicBezTo>
                <a:lnTo>
                  <a:pt x="13379" y="7353"/>
                </a:lnTo>
                <a:lnTo>
                  <a:pt x="13379" y="11069"/>
                </a:lnTo>
                <a:lnTo>
                  <a:pt x="4337" y="11069"/>
                </a:lnTo>
                <a:cubicBezTo>
                  <a:pt x="3879" y="11069"/>
                  <a:pt x="3510" y="11438"/>
                  <a:pt x="3510" y="11896"/>
                </a:cubicBezTo>
                <a:lnTo>
                  <a:pt x="3510" y="19618"/>
                </a:lnTo>
                <a:cubicBezTo>
                  <a:pt x="3510" y="20074"/>
                  <a:pt x="3879" y="20444"/>
                  <a:pt x="4337" y="20444"/>
                </a:cubicBezTo>
                <a:lnTo>
                  <a:pt x="16229" y="20444"/>
                </a:lnTo>
                <a:lnTo>
                  <a:pt x="16229" y="24780"/>
                </a:lnTo>
                <a:lnTo>
                  <a:pt x="827" y="24780"/>
                </a:lnTo>
                <a:cubicBezTo>
                  <a:pt x="370" y="24780"/>
                  <a:pt x="0" y="25149"/>
                  <a:pt x="0" y="25606"/>
                </a:cubicBezTo>
                <a:lnTo>
                  <a:pt x="0" y="33040"/>
                </a:lnTo>
                <a:lnTo>
                  <a:pt x="702" y="33040"/>
                </a:lnTo>
                <a:lnTo>
                  <a:pt x="702" y="32999"/>
                </a:lnTo>
                <a:cubicBezTo>
                  <a:pt x="702" y="32941"/>
                  <a:pt x="748" y="32894"/>
                  <a:pt x="807" y="32894"/>
                </a:cubicBezTo>
                <a:cubicBezTo>
                  <a:pt x="864" y="32894"/>
                  <a:pt x="910" y="32941"/>
                  <a:pt x="910" y="32999"/>
                </a:cubicBezTo>
                <a:lnTo>
                  <a:pt x="910" y="33040"/>
                </a:lnTo>
                <a:lnTo>
                  <a:pt x="1653" y="33040"/>
                </a:lnTo>
                <a:lnTo>
                  <a:pt x="1653" y="26432"/>
                </a:lnTo>
                <a:lnTo>
                  <a:pt x="17055" y="26432"/>
                </a:lnTo>
                <a:cubicBezTo>
                  <a:pt x="17511" y="26432"/>
                  <a:pt x="17880" y="26063"/>
                  <a:pt x="17880" y="25606"/>
                </a:cubicBezTo>
                <a:lnTo>
                  <a:pt x="17880" y="19618"/>
                </a:lnTo>
                <a:cubicBezTo>
                  <a:pt x="17880" y="19161"/>
                  <a:pt x="17511" y="18792"/>
                  <a:pt x="17055" y="18792"/>
                </a:cubicBezTo>
                <a:lnTo>
                  <a:pt x="5161" y="18792"/>
                </a:lnTo>
                <a:lnTo>
                  <a:pt x="5161" y="12721"/>
                </a:lnTo>
                <a:lnTo>
                  <a:pt x="14205" y="12721"/>
                </a:lnTo>
                <a:cubicBezTo>
                  <a:pt x="14662" y="12721"/>
                  <a:pt x="15031" y="12352"/>
                  <a:pt x="15031" y="11895"/>
                </a:cubicBezTo>
                <a:lnTo>
                  <a:pt x="15031" y="6527"/>
                </a:lnTo>
                <a:cubicBezTo>
                  <a:pt x="15031" y="6071"/>
                  <a:pt x="14662" y="5701"/>
                  <a:pt x="14205" y="5701"/>
                </a:cubicBezTo>
                <a:lnTo>
                  <a:pt x="3014" y="5701"/>
                </a:lnTo>
                <a:lnTo>
                  <a:pt x="301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6"/>
          <p:cNvSpPr txBox="1"/>
          <p:nvPr/>
        </p:nvSpPr>
        <p:spPr>
          <a:xfrm>
            <a:off x="323839" y="1621803"/>
            <a:ext cx="1393077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1. Problema</a:t>
            </a:r>
            <a:endParaRPr sz="16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4" name="Google Shape;974;p16"/>
          <p:cNvSpPr txBox="1"/>
          <p:nvPr/>
        </p:nvSpPr>
        <p:spPr>
          <a:xfrm>
            <a:off x="357084" y="2694626"/>
            <a:ext cx="17045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3. Arquitectura</a:t>
            </a:r>
            <a:endParaRPr sz="16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5" name="Google Shape;975;p16"/>
          <p:cNvSpPr txBox="1"/>
          <p:nvPr/>
        </p:nvSpPr>
        <p:spPr>
          <a:xfrm>
            <a:off x="328364" y="2158905"/>
            <a:ext cx="2649084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3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2. Propuesta de Solucion</a:t>
            </a:r>
            <a:endParaRPr sz="1600" b="1" dirty="0">
              <a:solidFill>
                <a:schemeClr val="accent3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7" name="Google Shape;977;p16"/>
          <p:cNvSpPr txBox="1"/>
          <p:nvPr/>
        </p:nvSpPr>
        <p:spPr>
          <a:xfrm>
            <a:off x="358317" y="3237501"/>
            <a:ext cx="23105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4. </a:t>
            </a:r>
            <a:r>
              <a:rPr lang="es-CO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N</a:t>
            </a:r>
            <a:r>
              <a:rPr lang="en" sz="1600" b="1" dirty="0" smtClean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odos de Medición</a:t>
            </a:r>
            <a:endParaRPr sz="1600" b="1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8" name="Google Shape;978;p16"/>
          <p:cNvSpPr txBox="1"/>
          <p:nvPr/>
        </p:nvSpPr>
        <p:spPr>
          <a:xfrm>
            <a:off x="7052088" y="1896491"/>
            <a:ext cx="1573655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6. Simulacion</a:t>
            </a:r>
            <a:endParaRPr sz="1600" b="1" dirty="0">
              <a:solidFill>
                <a:schemeClr val="bg2">
                  <a:lumMod val="60000"/>
                  <a:lumOff val="4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9" name="Google Shape;979;p16"/>
          <p:cNvSpPr txBox="1"/>
          <p:nvPr/>
        </p:nvSpPr>
        <p:spPr>
          <a:xfrm>
            <a:off x="6861476" y="2487130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5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7. Enrutamiento</a:t>
            </a:r>
            <a:endParaRPr sz="1600" b="1" dirty="0">
              <a:solidFill>
                <a:schemeClr val="accent5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367" name="Imagen 36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368" name="Google Shape;977;p16"/>
          <p:cNvSpPr txBox="1"/>
          <p:nvPr/>
        </p:nvSpPr>
        <p:spPr>
          <a:xfrm>
            <a:off x="388648" y="3780376"/>
            <a:ext cx="2310513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r>
              <a:rPr lang="en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r>
              <a:rPr lang="es-CO" sz="1600" b="1" dirty="0" smtClean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Red de Sensores</a:t>
            </a:r>
            <a:endParaRPr sz="16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979;p16"/>
          <p:cNvSpPr txBox="1"/>
          <p:nvPr/>
        </p:nvSpPr>
        <p:spPr>
          <a:xfrm>
            <a:off x="6861476" y="3071144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 smtClean="0">
                <a:solidFill>
                  <a:schemeClr val="accent6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8. Visualización</a:t>
            </a:r>
            <a:endParaRPr sz="1600" b="1" dirty="0">
              <a:solidFill>
                <a:schemeClr val="accent6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0" name="Google Shape;979;p16"/>
          <p:cNvSpPr txBox="1"/>
          <p:nvPr/>
        </p:nvSpPr>
        <p:spPr>
          <a:xfrm>
            <a:off x="6887102" y="3663111"/>
            <a:ext cx="176973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accent5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9</a:t>
            </a:r>
            <a:r>
              <a:rPr lang="en" sz="1600" b="1" dirty="0" smtClean="0">
                <a:solidFill>
                  <a:schemeClr val="accent5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. Conclusiones</a:t>
            </a:r>
            <a:endParaRPr sz="1600" b="1" dirty="0">
              <a:solidFill>
                <a:schemeClr val="accent5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Pruebas de Distancia Arduino UNO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2172" y="1250950"/>
            <a:ext cx="4287520" cy="298450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0" y="1571906"/>
            <a:ext cx="4352608" cy="2663544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7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Pruebas de Distancia </a:t>
            </a:r>
            <a:r>
              <a:rPr lang="es-CO" dirty="0" smtClean="0"/>
              <a:t>Dragino</a:t>
            </a:r>
            <a:endParaRPr lang="es-CO" dirty="0"/>
          </a:p>
        </p:txBody>
      </p:sp>
      <p:pic>
        <p:nvPicPr>
          <p:cNvPr id="4" name="Imagen 3" descr="C:\Users\Miguel\Downloads\WhatsApp Image 2020-11-09 at 22.21.22.jpe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318" y="1091882"/>
            <a:ext cx="4805363" cy="360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0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Pruebas de Distancia Dragino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0490" y="978217"/>
            <a:ext cx="4789170" cy="39433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91100" y="1250632"/>
            <a:ext cx="4019550" cy="367093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4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6. Simulación de Datos (Análisis)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519237"/>
            <a:ext cx="4222750" cy="267652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403725" y="1519237"/>
            <a:ext cx="4356100" cy="270256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246801" y="4303812"/>
            <a:ext cx="26308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Histograma general de cargas.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4854575" y="4292799"/>
            <a:ext cx="345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Relación entre las longitudes de las rutas (Km) y el volumen promedio </a:t>
            </a:r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Tons</a:t>
            </a:r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CO" dirty="0"/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6. Ubicaciones geográficas</a:t>
            </a: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110932"/>
            <a:ext cx="2164080" cy="338074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72702" y="1110932"/>
            <a:ext cx="2115820" cy="3363595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44" y="1017725"/>
            <a:ext cx="4305300" cy="36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879959" y="4621350"/>
            <a:ext cx="13372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CO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Ideca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-Mapas)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8541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/>
            <a:r>
              <a:rPr lang="es-CO" dirty="0" smtClean="0"/>
              <a:t>6. Representación de </a:t>
            </a:r>
            <a:r>
              <a:rPr lang="es-CO" dirty="0"/>
              <a:t>los datos generados</a:t>
            </a:r>
            <a:r>
              <a:rPr lang="es-CO" sz="3600" dirty="0"/>
              <a:t/>
            </a:r>
            <a:br>
              <a:rPr lang="es-CO" sz="3600" dirty="0"/>
            </a:br>
            <a:endParaRPr lang="es-CO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1700" y="1155070"/>
            <a:ext cx="4183380" cy="314325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4719404" y="1085850"/>
            <a:ext cx="4112896" cy="314325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11327" y="4298320"/>
            <a:ext cx="43841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simulación de las ubicaciones de los contenedores</a:t>
            </a:r>
            <a:endParaRPr lang="es-CO" dirty="0"/>
          </a:p>
        </p:txBody>
      </p:sp>
      <p:sp>
        <p:nvSpPr>
          <p:cNvPr id="7" name="Rectángulo 6"/>
          <p:cNvSpPr/>
          <p:nvPr/>
        </p:nvSpPr>
        <p:spPr>
          <a:xfrm>
            <a:off x="5061280" y="4298320"/>
            <a:ext cx="3429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simulaciones de los niveles de llenado </a:t>
            </a:r>
            <a:endParaRPr lang="es-CO" dirty="0"/>
          </a:p>
        </p:txBody>
      </p:sp>
      <p:pic>
        <p:nvPicPr>
          <p:cNvPr id="8" name="Imagen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Resumen Reglas Operación Diaria</a:t>
            </a:r>
            <a:endParaRPr lang="es-CO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173640"/>
              </p:ext>
            </p:extLst>
          </p:nvPr>
        </p:nvGraphicFramePr>
        <p:xfrm>
          <a:off x="1857375" y="1438275"/>
          <a:ext cx="5667375" cy="336676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29712"/>
                <a:gridCol w="1310902"/>
                <a:gridCol w="3326761"/>
              </a:tblGrid>
              <a:tr h="59623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Prioridad de calle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nivel de contenedor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Descripción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803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1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llenos &gt; 0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existe por lo menos un contenedor lleno, o no se recolecta hace más de 3 días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8035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2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Altos &gt; 0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existe al menos un contenedor nivel alto, o no se recolecta hace más de 2 días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581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3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Medios &gt; 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solo hay contenedores de nivel medio o bajo en la calle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58169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>
                          <a:effectLst/>
                        </a:rPr>
                        <a:t>4</a:t>
                      </a:r>
                      <a:endParaRPr lang="es-CO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Bajos &gt; 0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O" sz="1400" dirty="0">
                          <a:effectLst/>
                        </a:rPr>
                        <a:t>solo hay contenedores de nivel bajo en la calle</a:t>
                      </a:r>
                      <a:endParaRPr lang="es-CO" sz="1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</a:tbl>
          </a:graphicData>
        </a:graphic>
      </p:graphicFrame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1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err="1" smtClean="0"/>
              <a:t>Agrupacion</a:t>
            </a:r>
            <a:r>
              <a:rPr lang="es-CO" dirty="0" smtClean="0"/>
              <a:t> por K-</a:t>
            </a:r>
            <a:r>
              <a:rPr lang="es-CO" dirty="0" err="1" smtClean="0"/>
              <a:t>means</a:t>
            </a: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00717" y="1111567"/>
            <a:ext cx="5561965" cy="3491865"/>
          </a:xfrm>
          <a:prstGeom prst="rect">
            <a:avLst/>
          </a:prstGeom>
        </p:spPr>
      </p:pic>
      <p:pic>
        <p:nvPicPr>
          <p:cNvPr id="9218" name="Picture 2" descr="K-means en Python y Scikit-learn, con ejemplos - Jarro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1354862"/>
            <a:ext cx="4169424" cy="324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omputador para presentac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19" y="852321"/>
            <a:ext cx="6592961" cy="416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Demostración App WEB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698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7</a:t>
            </a:r>
            <a:r>
              <a:rPr lang="es-CO" dirty="0" smtClean="0"/>
              <a:t>. Enrutamiento 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490" y="1120338"/>
            <a:ext cx="4154935" cy="3322854"/>
          </a:xfrm>
          <a:prstGeom prst="rect">
            <a:avLst/>
          </a:prstGeom>
        </p:spPr>
      </p:pic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5122" name="Picture 2" descr="Resultado de imagen de open route servi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32" y="2555120"/>
            <a:ext cx="19050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5893675" y="4545805"/>
            <a:ext cx="2938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https://maps.openrouteservice.org/</a:t>
            </a:r>
          </a:p>
        </p:txBody>
      </p:sp>
    </p:spTree>
    <p:extLst>
      <p:ext uri="{BB962C8B-B14F-4D97-AF65-F5344CB8AC3E}">
        <p14:creationId xmlns:p14="http://schemas.microsoft.com/office/powerpoint/2010/main" val="233118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2" name="Google Shape;6252;p43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1. Problema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8" name="Imagen 13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1026" name="Picture 2" descr="Waste Images | Free Vectors, Stock Photos &amp; PS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99" y="1264472"/>
            <a:ext cx="4000139" cy="282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,031 Garbage Truck Illustrations, Royalty-Free Vector Graphics &amp; Clip Art  - i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866" y="849850"/>
            <a:ext cx="3409558" cy="340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666981" y="4188732"/>
            <a:ext cx="58100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s-CO" sz="1600" dirty="0" smtClean="0">
                <a:solidFill>
                  <a:schemeClr val="dk1"/>
                </a:solidFill>
                <a:latin typeface="Fira Sans"/>
                <a:ea typeface="Roboto"/>
                <a:cs typeface="Roboto"/>
                <a:sym typeface="Roboto"/>
              </a:rPr>
              <a:t>Aprovechamiento de recursos y recolección eficiente de RSU</a:t>
            </a:r>
            <a:endParaRPr lang="es-CO" sz="1600" dirty="0">
              <a:solidFill>
                <a:schemeClr val="dk1"/>
              </a:solidFill>
              <a:latin typeface="Fira Sans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7. </a:t>
            </a:r>
            <a:r>
              <a:rPr lang="es-CO" dirty="0"/>
              <a:t>Enrutamiento </a:t>
            </a:r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59973" y="1765711"/>
            <a:ext cx="3729925" cy="958990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72" y="3326281"/>
            <a:ext cx="3729925" cy="683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199" y="1177948"/>
            <a:ext cx="4367101" cy="3539966"/>
          </a:xfrm>
          <a:prstGeom prst="rect">
            <a:avLst/>
          </a:prstGeom>
        </p:spPr>
      </p:pic>
      <p:pic>
        <p:nvPicPr>
          <p:cNvPr id="7" name="Imagen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2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8. Presentación de las rutas</a:t>
            </a: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pic>
        <p:nvPicPr>
          <p:cNvPr id="1026" name="Picture 2" descr="Resultado de imagen de flut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62" y="1855498"/>
            <a:ext cx="2204036" cy="220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jwt logo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395" y="3054382"/>
            <a:ext cx="3606140" cy="108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034" y="1855497"/>
            <a:ext cx="1691340" cy="2209097"/>
          </a:xfrm>
          <a:prstGeom prst="rect">
            <a:avLst/>
          </a:prstGeom>
        </p:spPr>
      </p:pic>
      <p:pic>
        <p:nvPicPr>
          <p:cNvPr id="1032" name="Picture 8" descr="Resultado de imagen de re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375" y="1855498"/>
            <a:ext cx="3528582" cy="1173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700" y="284251"/>
            <a:ext cx="8520600" cy="572700"/>
          </a:xfrm>
        </p:spPr>
        <p:txBody>
          <a:bodyPr/>
          <a:lstStyle/>
          <a:p>
            <a:pPr algn="ctr"/>
            <a:r>
              <a:rPr lang="es-CO" dirty="0"/>
              <a:t>8</a:t>
            </a:r>
            <a:r>
              <a:rPr lang="es-CO" dirty="0" smtClean="0"/>
              <a:t>. Demo Aplicación Móvil</a:t>
            </a: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286" y="746419"/>
            <a:ext cx="2364966" cy="429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2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9</a:t>
            </a:r>
            <a:r>
              <a:rPr lang="es-CO" dirty="0" smtClean="0"/>
              <a:t>. conclusiones</a:t>
            </a:r>
            <a:endParaRPr lang="es-CO" dirty="0"/>
          </a:p>
        </p:txBody>
      </p:sp>
      <p:pic>
        <p:nvPicPr>
          <p:cNvPr id="6148" name="Picture 4" descr="Resultado de imagen de bateria anim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89" y="1764685"/>
            <a:ext cx="1997688" cy="199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Resultado de imagen de red comunicacion animad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51" y="1721029"/>
            <a:ext cx="2993847" cy="208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Resultado de imagen de gps tracker animado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78" y="1594444"/>
            <a:ext cx="2338172" cy="2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9</a:t>
            </a:r>
            <a:r>
              <a:rPr lang="es-CO" dirty="0" smtClean="0"/>
              <a:t>. conclusiones</a:t>
            </a:r>
            <a:endParaRPr lang="es-CO" dirty="0"/>
          </a:p>
        </p:txBody>
      </p:sp>
      <p:pic>
        <p:nvPicPr>
          <p:cNvPr id="6160" name="Picture 16" descr="Resultado de imagen de bridge and river anim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00" y="2016342"/>
            <a:ext cx="3060150" cy="164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esultado de imagen de clean c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39" y="1880233"/>
            <a:ext cx="1997695" cy="199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n de objetivo cumplido animad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51524" y="1827320"/>
            <a:ext cx="2674619" cy="237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2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ultado de imagen de pregun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17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sultado de imagen de grac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78" y="578070"/>
            <a:ext cx="7272783" cy="407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96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Bibliografia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sz="1100" dirty="0" err="1">
                <a:solidFill>
                  <a:schemeClr val="tx1"/>
                </a:solidFill>
              </a:rPr>
              <a:t>Abdulkader</a:t>
            </a:r>
            <a:r>
              <a:rPr lang="es-CO" sz="1100" dirty="0">
                <a:solidFill>
                  <a:schemeClr val="tx1"/>
                </a:solidFill>
              </a:rPr>
              <a:t>, M. M. S., </a:t>
            </a:r>
            <a:r>
              <a:rPr lang="es-CO" sz="1100" dirty="0" err="1">
                <a:solidFill>
                  <a:schemeClr val="tx1"/>
                </a:solidFill>
              </a:rPr>
              <a:t>Gajpal</a:t>
            </a:r>
            <a:r>
              <a:rPr lang="es-CO" sz="1100" dirty="0">
                <a:solidFill>
                  <a:schemeClr val="tx1"/>
                </a:solidFill>
              </a:rPr>
              <a:t>, Y., &amp; </a:t>
            </a:r>
            <a:r>
              <a:rPr lang="es-CO" sz="1100" dirty="0" err="1">
                <a:solidFill>
                  <a:schemeClr val="tx1"/>
                </a:solidFill>
              </a:rPr>
              <a:t>Elmekkawy</a:t>
            </a:r>
            <a:r>
              <a:rPr lang="es-CO" sz="1100" dirty="0">
                <a:solidFill>
                  <a:schemeClr val="tx1"/>
                </a:solidFill>
              </a:rPr>
              <a:t>, T. Y. (2015). </a:t>
            </a:r>
            <a:r>
              <a:rPr lang="es-CO" sz="1100" dirty="0" err="1">
                <a:solidFill>
                  <a:schemeClr val="tx1"/>
                </a:solidFill>
              </a:rPr>
              <a:t>Hybridized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ant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colony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the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Multi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Compartment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Problem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Applied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Soft</a:t>
            </a:r>
            <a:r>
              <a:rPr lang="es-CO" sz="1100" dirty="0">
                <a:solidFill>
                  <a:schemeClr val="tx1"/>
                </a:solidFill>
              </a:rPr>
              <a:t> Computing </a:t>
            </a:r>
            <a:r>
              <a:rPr lang="es-CO" sz="1100" dirty="0" err="1">
                <a:solidFill>
                  <a:schemeClr val="tx1"/>
                </a:solidFill>
              </a:rPr>
              <a:t>Journal</a:t>
            </a:r>
            <a:r>
              <a:rPr lang="es-CO" sz="1100" dirty="0">
                <a:solidFill>
                  <a:schemeClr val="tx1"/>
                </a:solidFill>
              </a:rPr>
              <a:t>, 37, 196–203. https://doi.org/10.1016/j.asoc.2015.08.020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Bustos Coral, D., Oliveira Santos, M., Toledo, C., &amp; Fernando Niño, L. (2018). </a:t>
            </a:r>
            <a:r>
              <a:rPr lang="es-CO" sz="1100" dirty="0" err="1">
                <a:solidFill>
                  <a:schemeClr val="tx1"/>
                </a:solidFill>
              </a:rPr>
              <a:t>Clustering-Based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Search</a:t>
            </a:r>
            <a:r>
              <a:rPr lang="es-CO" sz="1100" dirty="0">
                <a:solidFill>
                  <a:schemeClr val="tx1"/>
                </a:solidFill>
              </a:rPr>
              <a:t> in a </a:t>
            </a:r>
            <a:r>
              <a:rPr lang="es-CO" sz="1100" dirty="0" err="1">
                <a:solidFill>
                  <a:schemeClr val="tx1"/>
                </a:solidFill>
              </a:rPr>
              <a:t>Memetic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the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Problem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with</a:t>
            </a:r>
            <a:r>
              <a:rPr lang="es-CO" sz="1100" dirty="0">
                <a:solidFill>
                  <a:schemeClr val="tx1"/>
                </a:solidFill>
              </a:rPr>
              <a:t> Time Windows. 2018 IEEE </a:t>
            </a:r>
            <a:r>
              <a:rPr lang="es-CO" sz="1100" dirty="0" err="1">
                <a:solidFill>
                  <a:schemeClr val="tx1"/>
                </a:solidFill>
              </a:rPr>
              <a:t>Congress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Evolutionary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Computation</a:t>
            </a:r>
            <a:r>
              <a:rPr lang="es-CO" sz="1100" dirty="0">
                <a:solidFill>
                  <a:schemeClr val="tx1"/>
                </a:solidFill>
              </a:rPr>
              <a:t>, CEC 2018 - </a:t>
            </a:r>
            <a:r>
              <a:rPr lang="es-CO" sz="1100" dirty="0" err="1">
                <a:solidFill>
                  <a:schemeClr val="tx1"/>
                </a:solidFill>
              </a:rPr>
              <a:t>Proceedings</a:t>
            </a:r>
            <a:r>
              <a:rPr lang="es-CO" sz="1100" dirty="0">
                <a:solidFill>
                  <a:schemeClr val="tx1"/>
                </a:solidFill>
              </a:rPr>
              <a:t>, 8. https://doi.org/10.1109/CEC.2018.8477710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Campbell, A. M., &amp; Wilson, J. H. (2014). </a:t>
            </a:r>
            <a:r>
              <a:rPr lang="es-CO" sz="1100" dirty="0" err="1">
                <a:solidFill>
                  <a:schemeClr val="tx1"/>
                </a:solidFill>
              </a:rPr>
              <a:t>Forty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years</a:t>
            </a:r>
            <a:r>
              <a:rPr lang="es-CO" sz="1100" dirty="0">
                <a:solidFill>
                  <a:schemeClr val="tx1"/>
                </a:solidFill>
              </a:rPr>
              <a:t> of </a:t>
            </a:r>
            <a:r>
              <a:rPr lang="es-CO" sz="1100" dirty="0" err="1">
                <a:solidFill>
                  <a:schemeClr val="tx1"/>
                </a:solidFill>
              </a:rPr>
              <a:t>periodic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vehicle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routing</a:t>
            </a:r>
            <a:r>
              <a:rPr lang="es-CO" sz="1100" dirty="0">
                <a:solidFill>
                  <a:schemeClr val="tx1"/>
                </a:solidFill>
              </a:rPr>
              <a:t>. Networks, 63(1), 2–15. https://doi.org/10.1002/net.21527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Dragino</a:t>
            </a:r>
            <a:r>
              <a:rPr lang="es-CO" sz="1100" dirty="0">
                <a:solidFill>
                  <a:schemeClr val="tx1"/>
                </a:solidFill>
              </a:rPr>
              <a:t> LG02. LG02 Dual </a:t>
            </a:r>
            <a:r>
              <a:rPr lang="es-CO" sz="1100" dirty="0" err="1">
                <a:solidFill>
                  <a:schemeClr val="tx1"/>
                </a:solidFill>
              </a:rPr>
              <a:t>Channels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 IoT Gateway. (2019, </a:t>
            </a:r>
            <a:r>
              <a:rPr lang="es-CO" sz="1100" dirty="0" err="1">
                <a:solidFill>
                  <a:schemeClr val="tx1"/>
                </a:solidFill>
              </a:rPr>
              <a:t>October</a:t>
            </a:r>
            <a:r>
              <a:rPr lang="es-CO" sz="1100" dirty="0">
                <a:solidFill>
                  <a:schemeClr val="tx1"/>
                </a:solidFill>
              </a:rPr>
              <a:t> 31). https://</a:t>
            </a:r>
            <a:r>
              <a:rPr lang="es-CO" sz="1100" dirty="0" smtClean="0">
                <a:solidFill>
                  <a:schemeClr val="tx1"/>
                </a:solidFill>
              </a:rPr>
              <a:t>www.dragino.com/products/lora-lorawan-gateway/item/135-lg02.html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Fujdiak</a:t>
            </a:r>
            <a:r>
              <a:rPr lang="es-CO" sz="1100" dirty="0">
                <a:solidFill>
                  <a:schemeClr val="tx1"/>
                </a:solidFill>
              </a:rPr>
              <a:t>, R., </a:t>
            </a:r>
            <a:r>
              <a:rPr lang="es-CO" sz="1100" dirty="0" err="1">
                <a:solidFill>
                  <a:schemeClr val="tx1"/>
                </a:solidFill>
              </a:rPr>
              <a:t>Masek</a:t>
            </a:r>
            <a:r>
              <a:rPr lang="es-CO" sz="1100" dirty="0">
                <a:solidFill>
                  <a:schemeClr val="tx1"/>
                </a:solidFill>
              </a:rPr>
              <a:t>, P., </a:t>
            </a:r>
            <a:r>
              <a:rPr lang="es-CO" sz="1100" dirty="0" err="1">
                <a:solidFill>
                  <a:schemeClr val="tx1"/>
                </a:solidFill>
              </a:rPr>
              <a:t>Mlynek</a:t>
            </a:r>
            <a:r>
              <a:rPr lang="es-CO" sz="1100" dirty="0">
                <a:solidFill>
                  <a:schemeClr val="tx1"/>
                </a:solidFill>
              </a:rPr>
              <a:t>, P., </a:t>
            </a:r>
            <a:r>
              <a:rPr lang="es-CO" sz="1100" dirty="0" err="1">
                <a:solidFill>
                  <a:schemeClr val="tx1"/>
                </a:solidFill>
              </a:rPr>
              <a:t>Misurec</a:t>
            </a:r>
            <a:r>
              <a:rPr lang="es-CO" sz="1100" dirty="0">
                <a:solidFill>
                  <a:schemeClr val="tx1"/>
                </a:solidFill>
              </a:rPr>
              <a:t>, J., &amp; </a:t>
            </a:r>
            <a:r>
              <a:rPr lang="es-CO" sz="1100" dirty="0" err="1">
                <a:solidFill>
                  <a:schemeClr val="tx1"/>
                </a:solidFill>
              </a:rPr>
              <a:t>Olshannikova</a:t>
            </a:r>
            <a:r>
              <a:rPr lang="es-CO" sz="1100" dirty="0">
                <a:solidFill>
                  <a:schemeClr val="tx1"/>
                </a:solidFill>
              </a:rPr>
              <a:t>, E. (2016).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genetic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algorithm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for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advanced</a:t>
            </a:r>
            <a:r>
              <a:rPr lang="es-CO" sz="1100" dirty="0">
                <a:solidFill>
                  <a:schemeClr val="tx1"/>
                </a:solidFill>
              </a:rPr>
              <a:t> municipal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collection</a:t>
            </a:r>
            <a:r>
              <a:rPr lang="es-CO" sz="1100" dirty="0">
                <a:solidFill>
                  <a:schemeClr val="tx1"/>
                </a:solidFill>
              </a:rPr>
              <a:t> in Smart City. 2016 10th International </a:t>
            </a:r>
            <a:r>
              <a:rPr lang="es-CO" sz="1100" dirty="0" err="1">
                <a:solidFill>
                  <a:schemeClr val="tx1"/>
                </a:solidFill>
              </a:rPr>
              <a:t>Symposium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Communication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Systems</a:t>
            </a:r>
            <a:r>
              <a:rPr lang="es-CO" sz="1100" dirty="0">
                <a:solidFill>
                  <a:schemeClr val="tx1"/>
                </a:solidFill>
              </a:rPr>
              <a:t>, Networks and Digital </a:t>
            </a:r>
            <a:r>
              <a:rPr lang="es-CO" sz="1100" dirty="0" err="1">
                <a:solidFill>
                  <a:schemeClr val="tx1"/>
                </a:solidFill>
              </a:rPr>
              <a:t>Signal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Processing</a:t>
            </a:r>
            <a:r>
              <a:rPr lang="es-CO" sz="1100" dirty="0">
                <a:solidFill>
                  <a:schemeClr val="tx1"/>
                </a:solidFill>
              </a:rPr>
              <a:t>, CSNDSP 2016. https://doi.org/10.1109/CSNDSP.2016.7574016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endParaRPr lang="es-CO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19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/>
              <a:t>Bibliografia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Ideca</a:t>
            </a:r>
            <a:r>
              <a:rPr lang="es-CO" sz="1100" dirty="0">
                <a:solidFill>
                  <a:schemeClr val="tx1"/>
                </a:solidFill>
              </a:rPr>
              <a:t>-Mapas. Infraestructura de Datos Espaciales de Bogotá. (2019, June 10) </a:t>
            </a:r>
            <a:r>
              <a:rPr lang="es-CO" sz="1100" dirty="0" err="1">
                <a:solidFill>
                  <a:schemeClr val="tx1"/>
                </a:solidFill>
              </a:rPr>
              <a:t>Retrieved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October</a:t>
            </a:r>
            <a:r>
              <a:rPr lang="es-CO" sz="1100" dirty="0">
                <a:solidFill>
                  <a:schemeClr val="tx1"/>
                </a:solidFill>
              </a:rPr>
              <a:t> 7, 2020, </a:t>
            </a:r>
            <a:r>
              <a:rPr lang="es-CO" sz="1100" dirty="0" err="1">
                <a:solidFill>
                  <a:schemeClr val="tx1"/>
                </a:solidFill>
              </a:rPr>
              <a:t>from</a:t>
            </a:r>
            <a:r>
              <a:rPr lang="es-CO" sz="1100" dirty="0">
                <a:solidFill>
                  <a:schemeClr val="tx1"/>
                </a:solidFill>
              </a:rPr>
              <a:t> https://www.ideca.gov.co/buscador?topic=All&amp;metadata=All&amp;newest=All&amp;entity=All&amp;resource=All&amp;content_type=map&amp;res=true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Lella</a:t>
            </a:r>
            <a:r>
              <a:rPr lang="es-CO" sz="1100" dirty="0">
                <a:solidFill>
                  <a:schemeClr val="tx1"/>
                </a:solidFill>
              </a:rPr>
              <a:t>, J., </a:t>
            </a:r>
            <a:r>
              <a:rPr lang="es-CO" sz="1100" dirty="0" err="1">
                <a:solidFill>
                  <a:schemeClr val="tx1"/>
                </a:solidFill>
              </a:rPr>
              <a:t>Mandla</a:t>
            </a:r>
            <a:r>
              <a:rPr lang="es-CO" sz="1100" dirty="0">
                <a:solidFill>
                  <a:schemeClr val="tx1"/>
                </a:solidFill>
              </a:rPr>
              <a:t>, V. R., &amp; </a:t>
            </a:r>
            <a:r>
              <a:rPr lang="es-CO" sz="1100" dirty="0" err="1">
                <a:solidFill>
                  <a:schemeClr val="tx1"/>
                </a:solidFill>
              </a:rPr>
              <a:t>Zhu</a:t>
            </a:r>
            <a:r>
              <a:rPr lang="es-CO" sz="1100" dirty="0">
                <a:solidFill>
                  <a:schemeClr val="tx1"/>
                </a:solidFill>
              </a:rPr>
              <a:t>, X. (2017). Solid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collection</a:t>
            </a:r>
            <a:r>
              <a:rPr lang="es-CO" sz="1100" dirty="0">
                <a:solidFill>
                  <a:schemeClr val="tx1"/>
                </a:solidFill>
              </a:rPr>
              <a:t>/</a:t>
            </a:r>
            <a:r>
              <a:rPr lang="es-CO" sz="1100" dirty="0" err="1">
                <a:solidFill>
                  <a:schemeClr val="tx1"/>
                </a:solidFill>
              </a:rPr>
              <a:t>transport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optimization</a:t>
            </a:r>
            <a:r>
              <a:rPr lang="es-CO" sz="1100" dirty="0">
                <a:solidFill>
                  <a:schemeClr val="tx1"/>
                </a:solidFill>
              </a:rPr>
              <a:t> and </a:t>
            </a:r>
            <a:r>
              <a:rPr lang="es-CO" sz="1100" dirty="0" err="1">
                <a:solidFill>
                  <a:schemeClr val="tx1"/>
                </a:solidFill>
              </a:rPr>
              <a:t>vegetation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land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cover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estimation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Geographic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Information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System</a:t>
            </a:r>
            <a:r>
              <a:rPr lang="es-CO" sz="1100" dirty="0">
                <a:solidFill>
                  <a:schemeClr val="tx1"/>
                </a:solidFill>
              </a:rPr>
              <a:t> (GIS): A case </a:t>
            </a:r>
            <a:r>
              <a:rPr lang="es-CO" sz="1100" dirty="0" err="1">
                <a:solidFill>
                  <a:schemeClr val="tx1"/>
                </a:solidFill>
              </a:rPr>
              <a:t>study</a:t>
            </a:r>
            <a:r>
              <a:rPr lang="es-CO" sz="1100" dirty="0">
                <a:solidFill>
                  <a:schemeClr val="tx1"/>
                </a:solidFill>
              </a:rPr>
              <a:t> of a </a:t>
            </a:r>
            <a:r>
              <a:rPr lang="es-CO" sz="1100" dirty="0" err="1">
                <a:solidFill>
                  <a:schemeClr val="tx1"/>
                </a:solidFill>
              </a:rPr>
              <a:t>proposed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smart-city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Sustainable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Cities</a:t>
            </a:r>
            <a:r>
              <a:rPr lang="es-CO" sz="1100" dirty="0">
                <a:solidFill>
                  <a:schemeClr val="tx1"/>
                </a:solidFill>
              </a:rPr>
              <a:t> and </a:t>
            </a:r>
            <a:r>
              <a:rPr lang="es-CO" sz="1100" dirty="0" err="1">
                <a:solidFill>
                  <a:schemeClr val="tx1"/>
                </a:solidFill>
              </a:rPr>
              <a:t>Society</a:t>
            </a:r>
            <a:r>
              <a:rPr lang="es-CO" sz="1100" dirty="0">
                <a:solidFill>
                  <a:schemeClr val="tx1"/>
                </a:solidFill>
              </a:rPr>
              <a:t>, 35, 336–349. https://doi.org/10.1016/j.scs.2017.08.023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 err="1">
                <a:solidFill>
                  <a:schemeClr val="tx1"/>
                </a:solidFill>
              </a:rPr>
              <a:t>Anh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Khoa</a:t>
            </a:r>
            <a:r>
              <a:rPr lang="es-CO" sz="1100" dirty="0">
                <a:solidFill>
                  <a:schemeClr val="tx1"/>
                </a:solidFill>
              </a:rPr>
              <a:t>, T., </a:t>
            </a:r>
            <a:r>
              <a:rPr lang="es-CO" sz="1100" dirty="0" err="1">
                <a:solidFill>
                  <a:schemeClr val="tx1"/>
                </a:solidFill>
              </a:rPr>
              <a:t>Phuc</a:t>
            </a:r>
            <a:r>
              <a:rPr lang="es-CO" sz="1100" dirty="0">
                <a:solidFill>
                  <a:schemeClr val="tx1"/>
                </a:solidFill>
              </a:rPr>
              <a:t>, C. H., Lam, P. D., </a:t>
            </a:r>
            <a:r>
              <a:rPr lang="es-CO" sz="1100" dirty="0" err="1">
                <a:solidFill>
                  <a:schemeClr val="tx1"/>
                </a:solidFill>
              </a:rPr>
              <a:t>Nhu</a:t>
            </a:r>
            <a:r>
              <a:rPr lang="es-CO" sz="1100" dirty="0">
                <a:solidFill>
                  <a:schemeClr val="tx1"/>
                </a:solidFill>
              </a:rPr>
              <a:t>, L. M. B., </a:t>
            </a:r>
            <a:r>
              <a:rPr lang="es-CO" sz="1100" dirty="0" err="1">
                <a:solidFill>
                  <a:schemeClr val="tx1"/>
                </a:solidFill>
              </a:rPr>
              <a:t>Trong</a:t>
            </a:r>
            <a:r>
              <a:rPr lang="es-CO" sz="1100" dirty="0">
                <a:solidFill>
                  <a:schemeClr val="tx1"/>
                </a:solidFill>
              </a:rPr>
              <a:t>, N. M., </a:t>
            </a:r>
            <a:r>
              <a:rPr lang="es-CO" sz="1100" dirty="0" err="1">
                <a:solidFill>
                  <a:schemeClr val="tx1"/>
                </a:solidFill>
              </a:rPr>
              <a:t>Phuong</a:t>
            </a:r>
            <a:r>
              <a:rPr lang="es-CO" sz="1100" dirty="0">
                <a:solidFill>
                  <a:schemeClr val="tx1"/>
                </a:solidFill>
              </a:rPr>
              <a:t>, N. T. H., … </a:t>
            </a:r>
            <a:r>
              <a:rPr lang="es-CO" sz="1100" dirty="0" err="1">
                <a:solidFill>
                  <a:schemeClr val="tx1"/>
                </a:solidFill>
              </a:rPr>
              <a:t>Duc</a:t>
            </a:r>
            <a:r>
              <a:rPr lang="es-CO" sz="1100" dirty="0">
                <a:solidFill>
                  <a:schemeClr val="tx1"/>
                </a:solidFill>
              </a:rPr>
              <a:t>, D. N. M. (2020). </a:t>
            </a:r>
            <a:r>
              <a:rPr lang="es-CO" sz="1100" dirty="0" err="1">
                <a:solidFill>
                  <a:schemeClr val="tx1"/>
                </a:solidFill>
              </a:rPr>
              <a:t>Waste</a:t>
            </a:r>
            <a:r>
              <a:rPr lang="es-CO" sz="1100" dirty="0">
                <a:solidFill>
                  <a:schemeClr val="tx1"/>
                </a:solidFill>
              </a:rPr>
              <a:t> Management </a:t>
            </a:r>
            <a:r>
              <a:rPr lang="es-CO" sz="1100" dirty="0" err="1">
                <a:solidFill>
                  <a:schemeClr val="tx1"/>
                </a:solidFill>
              </a:rPr>
              <a:t>System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Using</a:t>
            </a:r>
            <a:r>
              <a:rPr lang="es-CO" sz="1100" dirty="0">
                <a:solidFill>
                  <a:schemeClr val="tx1"/>
                </a:solidFill>
              </a:rPr>
              <a:t> IoT-</a:t>
            </a:r>
            <a:r>
              <a:rPr lang="es-CO" sz="1100" dirty="0" err="1">
                <a:solidFill>
                  <a:schemeClr val="tx1"/>
                </a:solidFill>
              </a:rPr>
              <a:t>Based</a:t>
            </a:r>
            <a:r>
              <a:rPr lang="es-CO" sz="1100" dirty="0">
                <a:solidFill>
                  <a:schemeClr val="tx1"/>
                </a:solidFill>
              </a:rPr>
              <a:t> Machine </a:t>
            </a:r>
            <a:r>
              <a:rPr lang="es-CO" sz="1100" dirty="0" err="1">
                <a:solidFill>
                  <a:schemeClr val="tx1"/>
                </a:solidFill>
              </a:rPr>
              <a:t>Learning</a:t>
            </a:r>
            <a:r>
              <a:rPr lang="es-CO" sz="1100" dirty="0">
                <a:solidFill>
                  <a:schemeClr val="tx1"/>
                </a:solidFill>
              </a:rPr>
              <a:t> in </a:t>
            </a:r>
            <a:r>
              <a:rPr lang="es-CO" sz="1100" dirty="0" err="1">
                <a:solidFill>
                  <a:schemeClr val="tx1"/>
                </a:solidFill>
              </a:rPr>
              <a:t>University</a:t>
            </a:r>
            <a:r>
              <a:rPr lang="es-CO" sz="1100" dirty="0">
                <a:solidFill>
                  <a:schemeClr val="tx1"/>
                </a:solidFill>
              </a:rPr>
              <a:t>. </a:t>
            </a:r>
            <a:r>
              <a:rPr lang="es-CO" sz="1100" dirty="0" err="1">
                <a:solidFill>
                  <a:schemeClr val="tx1"/>
                </a:solidFill>
              </a:rPr>
              <a:t>Wireless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Communications</a:t>
            </a:r>
            <a:r>
              <a:rPr lang="es-CO" sz="1100" dirty="0">
                <a:solidFill>
                  <a:schemeClr val="tx1"/>
                </a:solidFill>
              </a:rPr>
              <a:t> and Mobile Computing, 2020. https://doi.org/10.1155/2020/6138637</a:t>
            </a:r>
          </a:p>
          <a:p>
            <a:endParaRPr lang="es-CO" sz="1100" dirty="0">
              <a:solidFill>
                <a:schemeClr val="tx1"/>
              </a:solidFill>
            </a:endParaRPr>
          </a:p>
          <a:p>
            <a:r>
              <a:rPr lang="es-CO" sz="1100" dirty="0">
                <a:solidFill>
                  <a:schemeClr val="tx1"/>
                </a:solidFill>
              </a:rPr>
              <a:t>Solera, E. (2018, 27 agosto). Modulación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: Long </a:t>
            </a:r>
            <a:r>
              <a:rPr lang="es-CO" sz="1100" dirty="0" err="1">
                <a:solidFill>
                  <a:schemeClr val="tx1"/>
                </a:solidFill>
              </a:rPr>
              <a:t>Range</a:t>
            </a:r>
            <a:r>
              <a:rPr lang="es-CO" sz="1100" dirty="0">
                <a:solidFill>
                  <a:schemeClr val="tx1"/>
                </a:solidFill>
              </a:rPr>
              <a:t> </a:t>
            </a:r>
            <a:r>
              <a:rPr lang="es-CO" sz="1100" dirty="0" err="1">
                <a:solidFill>
                  <a:schemeClr val="tx1"/>
                </a:solidFill>
              </a:rPr>
              <a:t>Modulation</a:t>
            </a:r>
            <a:r>
              <a:rPr lang="es-CO" sz="1100" dirty="0">
                <a:solidFill>
                  <a:schemeClr val="tx1"/>
                </a:solidFill>
              </a:rPr>
              <a:t> - Exploración de aplicaciones usando tecnología </a:t>
            </a:r>
            <a:r>
              <a:rPr lang="es-CO" sz="1100" dirty="0" err="1">
                <a:solidFill>
                  <a:schemeClr val="tx1"/>
                </a:solidFill>
              </a:rPr>
              <a:t>LoRa</a:t>
            </a:r>
            <a:r>
              <a:rPr lang="es-CO" sz="1100" dirty="0">
                <a:solidFill>
                  <a:schemeClr val="tx1"/>
                </a:solidFill>
              </a:rPr>
              <a:t>. Medium. https://medium.com/pruebas-de-laboratorio-de-la-modulacion-lora/modulacion-lora-4ad74cabd59e</a:t>
            </a:r>
          </a:p>
        </p:txBody>
      </p:sp>
    </p:spTree>
    <p:extLst>
      <p:ext uri="{BB962C8B-B14F-4D97-AF65-F5344CB8AC3E}">
        <p14:creationId xmlns:p14="http://schemas.microsoft.com/office/powerpoint/2010/main" val="25512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1708" y="478761"/>
            <a:ext cx="8520600" cy="1073592"/>
          </a:xfrm>
        </p:spPr>
        <p:txBody>
          <a:bodyPr/>
          <a:lstStyle/>
          <a:p>
            <a:r>
              <a:rPr lang="es-CO" dirty="0" smtClean="0">
                <a:solidFill>
                  <a:schemeClr val="accent6">
                    <a:lumMod val="50000"/>
                  </a:schemeClr>
                </a:solidFill>
              </a:rPr>
              <a:t>1. PREGUNTA</a:t>
            </a:r>
            <a:endParaRPr lang="es-CO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3559" y="1717707"/>
            <a:ext cx="7396897" cy="792600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accent3">
                    <a:lumMod val="25000"/>
                  </a:schemeClr>
                </a:solidFill>
              </a:rPr>
              <a:t>¿Cómo mejorar el esquema de recolección de RSU para atender las necesidades de una región delimitada (una localidad de Bogotá), </a:t>
            </a:r>
            <a:r>
              <a:rPr lang="es-ES" dirty="0" smtClean="0">
                <a:solidFill>
                  <a:schemeClr val="accent3">
                    <a:lumMod val="25000"/>
                  </a:schemeClr>
                </a:solidFill>
              </a:rPr>
              <a:t>para </a:t>
            </a:r>
            <a:r>
              <a:rPr lang="es-ES" dirty="0">
                <a:solidFill>
                  <a:schemeClr val="accent3">
                    <a:lumMod val="25000"/>
                  </a:schemeClr>
                </a:solidFill>
              </a:rPr>
              <a:t>lograr una operación más eficiente que reduzca la saturación y el desbordamiento de los contenedores?</a:t>
            </a:r>
            <a:endParaRPr lang="es-CO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16576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2. Antecedentes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33" name="Google Shape;1733;p20"/>
          <p:cNvSpPr/>
          <p:nvPr/>
        </p:nvSpPr>
        <p:spPr>
          <a:xfrm flipH="1">
            <a:off x="5226023" y="2605815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59" y="0"/>
                </a:moveTo>
                <a:cubicBezTo>
                  <a:pt x="550" y="0"/>
                  <a:pt x="52" y="467"/>
                  <a:pt x="0" y="1062"/>
                </a:cubicBezTo>
                <a:lnTo>
                  <a:pt x="2318" y="1062"/>
                </a:lnTo>
                <a:cubicBezTo>
                  <a:pt x="2267" y="467"/>
                  <a:pt x="1767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0"/>
          <p:cNvSpPr/>
          <p:nvPr/>
        </p:nvSpPr>
        <p:spPr>
          <a:xfrm flipH="1">
            <a:off x="5353585" y="262523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2"/>
                  <a:pt x="1" y="803"/>
                </a:cubicBezTo>
                <a:lnTo>
                  <a:pt x="1754" y="803"/>
                </a:lnTo>
                <a:cubicBezTo>
                  <a:pt x="1717" y="352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0"/>
          <p:cNvSpPr/>
          <p:nvPr/>
        </p:nvSpPr>
        <p:spPr>
          <a:xfrm flipH="1">
            <a:off x="4960327" y="2626213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09" y="1"/>
                  <a:pt x="39" y="347"/>
                  <a:pt x="0" y="789"/>
                </a:cubicBezTo>
                <a:lnTo>
                  <a:pt x="1723" y="789"/>
                </a:lnTo>
                <a:cubicBezTo>
                  <a:pt x="1686" y="347"/>
                  <a:pt x="1315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0"/>
          <p:cNvSpPr/>
          <p:nvPr/>
        </p:nvSpPr>
        <p:spPr>
          <a:xfrm flipH="1">
            <a:off x="5039668" y="2565019"/>
            <a:ext cx="263074" cy="120588"/>
          </a:xfrm>
          <a:custGeom>
            <a:avLst/>
            <a:gdLst/>
            <a:ahLst/>
            <a:cxnLst/>
            <a:rect l="l" t="t" r="r" b="b"/>
            <a:pathLst>
              <a:path w="3508" h="1608" extrusionOk="0">
                <a:moveTo>
                  <a:pt x="1755" y="0"/>
                </a:moveTo>
                <a:cubicBezTo>
                  <a:pt x="834" y="0"/>
                  <a:pt x="79" y="707"/>
                  <a:pt x="1" y="1607"/>
                </a:cubicBezTo>
                <a:lnTo>
                  <a:pt x="3507" y="1607"/>
                </a:lnTo>
                <a:cubicBezTo>
                  <a:pt x="3429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0"/>
          <p:cNvSpPr/>
          <p:nvPr/>
        </p:nvSpPr>
        <p:spPr>
          <a:xfrm flipH="1">
            <a:off x="4052322" y="2082744"/>
            <a:ext cx="173833" cy="79642"/>
          </a:xfrm>
          <a:custGeom>
            <a:avLst/>
            <a:gdLst/>
            <a:ahLst/>
            <a:cxnLst/>
            <a:rect l="l" t="t" r="r" b="b"/>
            <a:pathLst>
              <a:path w="2318" h="1062" extrusionOk="0">
                <a:moveTo>
                  <a:pt x="1158" y="0"/>
                </a:moveTo>
                <a:cubicBezTo>
                  <a:pt x="550" y="0"/>
                  <a:pt x="51" y="467"/>
                  <a:pt x="0" y="1061"/>
                </a:cubicBezTo>
                <a:lnTo>
                  <a:pt x="2318" y="1061"/>
                </a:lnTo>
                <a:cubicBezTo>
                  <a:pt x="2266" y="467"/>
                  <a:pt x="1767" y="0"/>
                  <a:pt x="11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0"/>
          <p:cNvSpPr/>
          <p:nvPr/>
        </p:nvSpPr>
        <p:spPr>
          <a:xfrm flipH="1">
            <a:off x="3786701" y="2103142"/>
            <a:ext cx="129212" cy="59244"/>
          </a:xfrm>
          <a:custGeom>
            <a:avLst/>
            <a:gdLst/>
            <a:ahLst/>
            <a:cxnLst/>
            <a:rect l="l" t="t" r="r" b="b"/>
            <a:pathLst>
              <a:path w="1723" h="790" extrusionOk="0">
                <a:moveTo>
                  <a:pt x="862" y="0"/>
                </a:moveTo>
                <a:cubicBezTo>
                  <a:pt x="410" y="0"/>
                  <a:pt x="39" y="347"/>
                  <a:pt x="1" y="789"/>
                </a:cubicBezTo>
                <a:lnTo>
                  <a:pt x="1723" y="789"/>
                </a:lnTo>
                <a:cubicBezTo>
                  <a:pt x="1686" y="348"/>
                  <a:pt x="1316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0"/>
          <p:cNvSpPr/>
          <p:nvPr/>
        </p:nvSpPr>
        <p:spPr>
          <a:xfrm flipH="1">
            <a:off x="3865967" y="2041798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8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0"/>
          <p:cNvSpPr/>
          <p:nvPr/>
        </p:nvSpPr>
        <p:spPr>
          <a:xfrm flipH="1">
            <a:off x="5400905" y="3459527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59" y="0"/>
                </a:moveTo>
                <a:cubicBezTo>
                  <a:pt x="550" y="0"/>
                  <a:pt x="52" y="468"/>
                  <a:pt x="1" y="1062"/>
                </a:cubicBezTo>
                <a:lnTo>
                  <a:pt x="2318" y="1062"/>
                </a:lnTo>
                <a:cubicBezTo>
                  <a:pt x="2265" y="468"/>
                  <a:pt x="1768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0"/>
          <p:cNvSpPr/>
          <p:nvPr/>
        </p:nvSpPr>
        <p:spPr>
          <a:xfrm flipH="1">
            <a:off x="5135283" y="3480000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10" y="1"/>
                  <a:pt x="39" y="346"/>
                  <a:pt x="0" y="789"/>
                </a:cubicBezTo>
                <a:lnTo>
                  <a:pt x="1723" y="789"/>
                </a:lnTo>
                <a:cubicBezTo>
                  <a:pt x="1684" y="346"/>
                  <a:pt x="1314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0"/>
          <p:cNvSpPr/>
          <p:nvPr/>
        </p:nvSpPr>
        <p:spPr>
          <a:xfrm flipH="1">
            <a:off x="5214699" y="3418732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5" y="0"/>
                </a:moveTo>
                <a:cubicBezTo>
                  <a:pt x="834" y="0"/>
                  <a:pt x="80" y="707"/>
                  <a:pt x="1" y="1607"/>
                </a:cubicBezTo>
                <a:lnTo>
                  <a:pt x="3508" y="1607"/>
                </a:lnTo>
                <a:cubicBezTo>
                  <a:pt x="3431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0"/>
          <p:cNvSpPr/>
          <p:nvPr/>
        </p:nvSpPr>
        <p:spPr>
          <a:xfrm flipH="1">
            <a:off x="4162857" y="1109269"/>
            <a:ext cx="840966" cy="3556669"/>
          </a:xfrm>
          <a:custGeom>
            <a:avLst/>
            <a:gdLst/>
            <a:ahLst/>
            <a:cxnLst/>
            <a:rect l="l" t="t" r="r" b="b"/>
            <a:pathLst>
              <a:path w="11214" h="47427" extrusionOk="0">
                <a:moveTo>
                  <a:pt x="0" y="0"/>
                </a:moveTo>
                <a:lnTo>
                  <a:pt x="0" y="47427"/>
                </a:lnTo>
                <a:lnTo>
                  <a:pt x="11213" y="47427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0"/>
          <p:cNvSpPr/>
          <p:nvPr/>
        </p:nvSpPr>
        <p:spPr>
          <a:xfrm flipH="1">
            <a:off x="4162857" y="1109269"/>
            <a:ext cx="840966" cy="48070"/>
          </a:xfrm>
          <a:custGeom>
            <a:avLst/>
            <a:gdLst/>
            <a:ahLst/>
            <a:cxnLst/>
            <a:rect l="l" t="t" r="r" b="b"/>
            <a:pathLst>
              <a:path w="11214" h="641" extrusionOk="0">
                <a:moveTo>
                  <a:pt x="0" y="0"/>
                </a:moveTo>
                <a:lnTo>
                  <a:pt x="0" y="641"/>
                </a:lnTo>
                <a:lnTo>
                  <a:pt x="11213" y="641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0"/>
          <p:cNvSpPr/>
          <p:nvPr/>
        </p:nvSpPr>
        <p:spPr>
          <a:xfrm flipH="1">
            <a:off x="4162857" y="1157339"/>
            <a:ext cx="840966" cy="13349"/>
          </a:xfrm>
          <a:custGeom>
            <a:avLst/>
            <a:gdLst/>
            <a:ahLst/>
            <a:cxnLst/>
            <a:rect l="l" t="t" r="r" b="b"/>
            <a:pathLst>
              <a:path w="11214" h="178" extrusionOk="0">
                <a:moveTo>
                  <a:pt x="0" y="1"/>
                </a:moveTo>
                <a:lnTo>
                  <a:pt x="0" y="178"/>
                </a:lnTo>
                <a:lnTo>
                  <a:pt x="11213" y="178"/>
                </a:lnTo>
                <a:lnTo>
                  <a:pt x="112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0"/>
          <p:cNvSpPr/>
          <p:nvPr/>
        </p:nvSpPr>
        <p:spPr>
          <a:xfrm flipH="1">
            <a:off x="4215952" y="1389740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0"/>
          <p:cNvSpPr/>
          <p:nvPr/>
        </p:nvSpPr>
        <p:spPr>
          <a:xfrm flipH="1">
            <a:off x="4215952" y="1227607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0"/>
          <p:cNvSpPr/>
          <p:nvPr/>
        </p:nvSpPr>
        <p:spPr>
          <a:xfrm flipH="1">
            <a:off x="4833965" y="1247330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0"/>
          <p:cNvSpPr/>
          <p:nvPr/>
        </p:nvSpPr>
        <p:spPr>
          <a:xfrm flipH="1">
            <a:off x="471405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0"/>
          <p:cNvSpPr/>
          <p:nvPr/>
        </p:nvSpPr>
        <p:spPr>
          <a:xfrm flipH="1">
            <a:off x="4594291" y="1247255"/>
            <a:ext cx="98240" cy="129812"/>
          </a:xfrm>
          <a:custGeom>
            <a:avLst/>
            <a:gdLst/>
            <a:ahLst/>
            <a:cxnLst/>
            <a:rect l="l" t="t" r="r" b="b"/>
            <a:pathLst>
              <a:path w="1310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0"/>
          <p:cNvSpPr/>
          <p:nvPr/>
        </p:nvSpPr>
        <p:spPr>
          <a:xfrm flipH="1">
            <a:off x="447430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0"/>
          <p:cNvSpPr/>
          <p:nvPr/>
        </p:nvSpPr>
        <p:spPr>
          <a:xfrm flipH="1">
            <a:off x="4354466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0"/>
          <p:cNvSpPr/>
          <p:nvPr/>
        </p:nvSpPr>
        <p:spPr>
          <a:xfrm flipH="1">
            <a:off x="4234554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0"/>
          <p:cNvSpPr/>
          <p:nvPr/>
        </p:nvSpPr>
        <p:spPr>
          <a:xfrm flipH="1">
            <a:off x="4856088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"/>
          <p:cNvSpPr/>
          <p:nvPr/>
        </p:nvSpPr>
        <p:spPr>
          <a:xfrm flipH="1">
            <a:off x="473625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"/>
          <p:cNvSpPr/>
          <p:nvPr/>
        </p:nvSpPr>
        <p:spPr>
          <a:xfrm flipH="1">
            <a:off x="4616413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0"/>
          <p:cNvSpPr/>
          <p:nvPr/>
        </p:nvSpPr>
        <p:spPr>
          <a:xfrm flipH="1">
            <a:off x="449650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0"/>
          <p:cNvSpPr/>
          <p:nvPr/>
        </p:nvSpPr>
        <p:spPr>
          <a:xfrm flipH="1">
            <a:off x="4376589" y="1247330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0"/>
          <p:cNvSpPr/>
          <p:nvPr/>
        </p:nvSpPr>
        <p:spPr>
          <a:xfrm flipH="1">
            <a:off x="4256826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0"/>
          <p:cNvSpPr/>
          <p:nvPr/>
        </p:nvSpPr>
        <p:spPr>
          <a:xfrm flipH="1">
            <a:off x="4215952" y="162461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0"/>
          <p:cNvSpPr/>
          <p:nvPr/>
        </p:nvSpPr>
        <p:spPr>
          <a:xfrm flipH="1">
            <a:off x="4215952" y="146248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1"/>
                </a:lnTo>
                <a:lnTo>
                  <a:pt x="9799" y="2281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0"/>
          <p:cNvSpPr/>
          <p:nvPr/>
        </p:nvSpPr>
        <p:spPr>
          <a:xfrm flipH="1">
            <a:off x="4833965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0"/>
          <p:cNvSpPr/>
          <p:nvPr/>
        </p:nvSpPr>
        <p:spPr>
          <a:xfrm flipH="1">
            <a:off x="471405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0"/>
          <p:cNvSpPr/>
          <p:nvPr/>
        </p:nvSpPr>
        <p:spPr>
          <a:xfrm flipH="1">
            <a:off x="4594291" y="1482131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0"/>
          <p:cNvSpPr/>
          <p:nvPr/>
        </p:nvSpPr>
        <p:spPr>
          <a:xfrm flipH="1">
            <a:off x="447430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0"/>
          <p:cNvSpPr/>
          <p:nvPr/>
        </p:nvSpPr>
        <p:spPr>
          <a:xfrm flipH="1">
            <a:off x="4354466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0"/>
          <p:cNvSpPr/>
          <p:nvPr/>
        </p:nvSpPr>
        <p:spPr>
          <a:xfrm flipH="1">
            <a:off x="4234554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0"/>
          <p:cNvSpPr/>
          <p:nvPr/>
        </p:nvSpPr>
        <p:spPr>
          <a:xfrm flipH="1">
            <a:off x="4856088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0"/>
          <p:cNvSpPr/>
          <p:nvPr/>
        </p:nvSpPr>
        <p:spPr>
          <a:xfrm flipH="1">
            <a:off x="473625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0"/>
          <p:cNvSpPr/>
          <p:nvPr/>
        </p:nvSpPr>
        <p:spPr>
          <a:xfrm flipH="1">
            <a:off x="4616413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0"/>
          <p:cNvSpPr/>
          <p:nvPr/>
        </p:nvSpPr>
        <p:spPr>
          <a:xfrm flipH="1">
            <a:off x="449650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0"/>
          <p:cNvSpPr/>
          <p:nvPr/>
        </p:nvSpPr>
        <p:spPr>
          <a:xfrm flipH="1">
            <a:off x="4376589" y="1482131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0"/>
          <p:cNvSpPr/>
          <p:nvPr/>
        </p:nvSpPr>
        <p:spPr>
          <a:xfrm flipH="1">
            <a:off x="4256826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"/>
          <p:cNvSpPr/>
          <p:nvPr/>
        </p:nvSpPr>
        <p:spPr>
          <a:xfrm flipH="1">
            <a:off x="4215952" y="185934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20"/>
          <p:cNvSpPr/>
          <p:nvPr/>
        </p:nvSpPr>
        <p:spPr>
          <a:xfrm flipH="1">
            <a:off x="4215952" y="16972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0"/>
          <p:cNvSpPr/>
          <p:nvPr/>
        </p:nvSpPr>
        <p:spPr>
          <a:xfrm flipH="1">
            <a:off x="4833965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"/>
          <p:cNvSpPr/>
          <p:nvPr/>
        </p:nvSpPr>
        <p:spPr>
          <a:xfrm flipH="1">
            <a:off x="471405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"/>
          <p:cNvSpPr/>
          <p:nvPr/>
        </p:nvSpPr>
        <p:spPr>
          <a:xfrm flipH="1">
            <a:off x="4594291" y="17169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0"/>
          <p:cNvSpPr/>
          <p:nvPr/>
        </p:nvSpPr>
        <p:spPr>
          <a:xfrm flipH="1">
            <a:off x="447430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0"/>
          <p:cNvSpPr/>
          <p:nvPr/>
        </p:nvSpPr>
        <p:spPr>
          <a:xfrm flipH="1">
            <a:off x="4354466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0"/>
          <p:cNvSpPr/>
          <p:nvPr/>
        </p:nvSpPr>
        <p:spPr>
          <a:xfrm flipH="1">
            <a:off x="4234554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0"/>
          <p:cNvSpPr/>
          <p:nvPr/>
        </p:nvSpPr>
        <p:spPr>
          <a:xfrm flipH="1">
            <a:off x="4856088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0"/>
          <p:cNvSpPr/>
          <p:nvPr/>
        </p:nvSpPr>
        <p:spPr>
          <a:xfrm flipH="1">
            <a:off x="473625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"/>
          <p:cNvSpPr/>
          <p:nvPr/>
        </p:nvSpPr>
        <p:spPr>
          <a:xfrm flipH="1">
            <a:off x="4616413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0"/>
          <p:cNvSpPr/>
          <p:nvPr/>
        </p:nvSpPr>
        <p:spPr>
          <a:xfrm flipH="1">
            <a:off x="449650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0"/>
          <p:cNvSpPr/>
          <p:nvPr/>
        </p:nvSpPr>
        <p:spPr>
          <a:xfrm flipH="1">
            <a:off x="4376589" y="17169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20"/>
          <p:cNvSpPr/>
          <p:nvPr/>
        </p:nvSpPr>
        <p:spPr>
          <a:xfrm flipH="1">
            <a:off x="4256826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0"/>
          <p:cNvSpPr/>
          <p:nvPr/>
        </p:nvSpPr>
        <p:spPr>
          <a:xfrm flipH="1">
            <a:off x="4215952" y="2094218"/>
            <a:ext cx="734926" cy="15748"/>
          </a:xfrm>
          <a:custGeom>
            <a:avLst/>
            <a:gdLst/>
            <a:ahLst/>
            <a:cxnLst/>
            <a:rect l="l" t="t" r="r" b="b"/>
            <a:pathLst>
              <a:path w="9800" h="210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0"/>
          <p:cNvSpPr/>
          <p:nvPr/>
        </p:nvSpPr>
        <p:spPr>
          <a:xfrm flipH="1">
            <a:off x="4215952" y="19320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0"/>
          <p:cNvSpPr/>
          <p:nvPr/>
        </p:nvSpPr>
        <p:spPr>
          <a:xfrm flipH="1">
            <a:off x="4833965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20"/>
          <p:cNvSpPr/>
          <p:nvPr/>
        </p:nvSpPr>
        <p:spPr>
          <a:xfrm flipH="1">
            <a:off x="471405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0"/>
          <p:cNvSpPr/>
          <p:nvPr/>
        </p:nvSpPr>
        <p:spPr>
          <a:xfrm flipH="1">
            <a:off x="4594291" y="19517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0"/>
          <p:cNvSpPr/>
          <p:nvPr/>
        </p:nvSpPr>
        <p:spPr>
          <a:xfrm flipH="1">
            <a:off x="447430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20"/>
          <p:cNvSpPr/>
          <p:nvPr/>
        </p:nvSpPr>
        <p:spPr>
          <a:xfrm flipH="1">
            <a:off x="4354466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20"/>
          <p:cNvSpPr/>
          <p:nvPr/>
        </p:nvSpPr>
        <p:spPr>
          <a:xfrm flipH="1">
            <a:off x="4234554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20"/>
          <p:cNvSpPr/>
          <p:nvPr/>
        </p:nvSpPr>
        <p:spPr>
          <a:xfrm flipH="1">
            <a:off x="4856088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0"/>
          <p:cNvSpPr/>
          <p:nvPr/>
        </p:nvSpPr>
        <p:spPr>
          <a:xfrm flipH="1">
            <a:off x="473625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0"/>
          <p:cNvSpPr/>
          <p:nvPr/>
        </p:nvSpPr>
        <p:spPr>
          <a:xfrm flipH="1">
            <a:off x="4616413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0"/>
          <p:cNvSpPr/>
          <p:nvPr/>
        </p:nvSpPr>
        <p:spPr>
          <a:xfrm flipH="1">
            <a:off x="449650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0"/>
          <p:cNvSpPr/>
          <p:nvPr/>
        </p:nvSpPr>
        <p:spPr>
          <a:xfrm flipH="1">
            <a:off x="4376589" y="19517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20"/>
          <p:cNvSpPr/>
          <p:nvPr/>
        </p:nvSpPr>
        <p:spPr>
          <a:xfrm flipH="1">
            <a:off x="4256826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0"/>
          <p:cNvSpPr/>
          <p:nvPr/>
        </p:nvSpPr>
        <p:spPr>
          <a:xfrm flipH="1">
            <a:off x="4215952" y="23290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20"/>
          <p:cNvSpPr/>
          <p:nvPr/>
        </p:nvSpPr>
        <p:spPr>
          <a:xfrm flipH="1">
            <a:off x="4215952" y="2166885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0"/>
          <p:cNvSpPr/>
          <p:nvPr/>
        </p:nvSpPr>
        <p:spPr>
          <a:xfrm flipH="1">
            <a:off x="4833965" y="218668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0"/>
          <p:cNvSpPr/>
          <p:nvPr/>
        </p:nvSpPr>
        <p:spPr>
          <a:xfrm flipH="1">
            <a:off x="471405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20"/>
          <p:cNvSpPr/>
          <p:nvPr/>
        </p:nvSpPr>
        <p:spPr>
          <a:xfrm flipH="1">
            <a:off x="4594291" y="218653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20"/>
          <p:cNvSpPr/>
          <p:nvPr/>
        </p:nvSpPr>
        <p:spPr>
          <a:xfrm flipH="1">
            <a:off x="447430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20"/>
          <p:cNvSpPr/>
          <p:nvPr/>
        </p:nvSpPr>
        <p:spPr>
          <a:xfrm flipH="1">
            <a:off x="4354466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0"/>
          <p:cNvSpPr/>
          <p:nvPr/>
        </p:nvSpPr>
        <p:spPr>
          <a:xfrm flipH="1">
            <a:off x="4234554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0"/>
          <p:cNvSpPr/>
          <p:nvPr/>
        </p:nvSpPr>
        <p:spPr>
          <a:xfrm flipH="1">
            <a:off x="4856088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0"/>
          <p:cNvSpPr/>
          <p:nvPr/>
        </p:nvSpPr>
        <p:spPr>
          <a:xfrm flipH="1">
            <a:off x="473625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20"/>
          <p:cNvSpPr/>
          <p:nvPr/>
        </p:nvSpPr>
        <p:spPr>
          <a:xfrm flipH="1">
            <a:off x="4616413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20"/>
          <p:cNvSpPr/>
          <p:nvPr/>
        </p:nvSpPr>
        <p:spPr>
          <a:xfrm flipH="1">
            <a:off x="449650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20"/>
          <p:cNvSpPr/>
          <p:nvPr/>
        </p:nvSpPr>
        <p:spPr>
          <a:xfrm flipH="1">
            <a:off x="4376589" y="2186683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20"/>
          <p:cNvSpPr/>
          <p:nvPr/>
        </p:nvSpPr>
        <p:spPr>
          <a:xfrm flipH="1">
            <a:off x="4256826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20"/>
          <p:cNvSpPr/>
          <p:nvPr/>
        </p:nvSpPr>
        <p:spPr>
          <a:xfrm flipH="1">
            <a:off x="4215952" y="25638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0"/>
          <p:cNvSpPr/>
          <p:nvPr/>
        </p:nvSpPr>
        <p:spPr>
          <a:xfrm flipH="1">
            <a:off x="4215952" y="2401761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0"/>
          <p:cNvSpPr/>
          <p:nvPr/>
        </p:nvSpPr>
        <p:spPr>
          <a:xfrm flipH="1">
            <a:off x="4833965" y="2421409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20"/>
          <p:cNvSpPr/>
          <p:nvPr/>
        </p:nvSpPr>
        <p:spPr>
          <a:xfrm flipH="1">
            <a:off x="471405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0"/>
          <p:cNvSpPr/>
          <p:nvPr/>
        </p:nvSpPr>
        <p:spPr>
          <a:xfrm flipH="1">
            <a:off x="4594291" y="242133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20"/>
          <p:cNvSpPr/>
          <p:nvPr/>
        </p:nvSpPr>
        <p:spPr>
          <a:xfrm flipH="1">
            <a:off x="447430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20"/>
          <p:cNvSpPr/>
          <p:nvPr/>
        </p:nvSpPr>
        <p:spPr>
          <a:xfrm flipH="1">
            <a:off x="4354466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20"/>
          <p:cNvSpPr/>
          <p:nvPr/>
        </p:nvSpPr>
        <p:spPr>
          <a:xfrm flipH="1">
            <a:off x="4234554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20"/>
          <p:cNvSpPr/>
          <p:nvPr/>
        </p:nvSpPr>
        <p:spPr>
          <a:xfrm flipH="1">
            <a:off x="4856088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0"/>
          <p:cNvSpPr/>
          <p:nvPr/>
        </p:nvSpPr>
        <p:spPr>
          <a:xfrm flipH="1">
            <a:off x="473625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0"/>
          <p:cNvSpPr/>
          <p:nvPr/>
        </p:nvSpPr>
        <p:spPr>
          <a:xfrm flipH="1">
            <a:off x="4616413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20"/>
          <p:cNvSpPr/>
          <p:nvPr/>
        </p:nvSpPr>
        <p:spPr>
          <a:xfrm flipH="1">
            <a:off x="449650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20"/>
          <p:cNvSpPr/>
          <p:nvPr/>
        </p:nvSpPr>
        <p:spPr>
          <a:xfrm flipH="1">
            <a:off x="4376589" y="2421409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20"/>
          <p:cNvSpPr/>
          <p:nvPr/>
        </p:nvSpPr>
        <p:spPr>
          <a:xfrm flipH="1">
            <a:off x="4256826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"/>
          <p:cNvSpPr/>
          <p:nvPr/>
        </p:nvSpPr>
        <p:spPr>
          <a:xfrm flipH="1">
            <a:off x="4215952" y="279869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0"/>
          <p:cNvSpPr/>
          <p:nvPr/>
        </p:nvSpPr>
        <p:spPr>
          <a:xfrm flipH="1">
            <a:off x="4215952" y="263656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0"/>
          <p:cNvSpPr/>
          <p:nvPr/>
        </p:nvSpPr>
        <p:spPr>
          <a:xfrm flipH="1">
            <a:off x="4833965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0"/>
          <p:cNvSpPr/>
          <p:nvPr/>
        </p:nvSpPr>
        <p:spPr>
          <a:xfrm flipH="1">
            <a:off x="471405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0"/>
          <p:cNvSpPr/>
          <p:nvPr/>
        </p:nvSpPr>
        <p:spPr>
          <a:xfrm flipH="1">
            <a:off x="4594291" y="2656285"/>
            <a:ext cx="98240" cy="129662"/>
          </a:xfrm>
          <a:custGeom>
            <a:avLst/>
            <a:gdLst/>
            <a:ahLst/>
            <a:cxnLst/>
            <a:rect l="l" t="t" r="r" b="b"/>
            <a:pathLst>
              <a:path w="1310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0"/>
          <p:cNvSpPr/>
          <p:nvPr/>
        </p:nvSpPr>
        <p:spPr>
          <a:xfrm flipH="1">
            <a:off x="447430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20"/>
          <p:cNvSpPr/>
          <p:nvPr/>
        </p:nvSpPr>
        <p:spPr>
          <a:xfrm flipH="1">
            <a:off x="4354466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0"/>
          <p:cNvSpPr/>
          <p:nvPr/>
        </p:nvSpPr>
        <p:spPr>
          <a:xfrm flipH="1">
            <a:off x="4234554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0"/>
          <p:cNvSpPr/>
          <p:nvPr/>
        </p:nvSpPr>
        <p:spPr>
          <a:xfrm flipH="1">
            <a:off x="4856088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20"/>
          <p:cNvSpPr/>
          <p:nvPr/>
        </p:nvSpPr>
        <p:spPr>
          <a:xfrm flipH="1">
            <a:off x="473625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20"/>
          <p:cNvSpPr/>
          <p:nvPr/>
        </p:nvSpPr>
        <p:spPr>
          <a:xfrm flipH="1">
            <a:off x="4616413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20"/>
          <p:cNvSpPr/>
          <p:nvPr/>
        </p:nvSpPr>
        <p:spPr>
          <a:xfrm flipH="1">
            <a:off x="449650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20"/>
          <p:cNvSpPr/>
          <p:nvPr/>
        </p:nvSpPr>
        <p:spPr>
          <a:xfrm flipH="1">
            <a:off x="4376589" y="2656285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20"/>
          <p:cNvSpPr/>
          <p:nvPr/>
        </p:nvSpPr>
        <p:spPr>
          <a:xfrm flipH="1">
            <a:off x="4256826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0"/>
          <p:cNvSpPr/>
          <p:nvPr/>
        </p:nvSpPr>
        <p:spPr>
          <a:xfrm flipH="1">
            <a:off x="4215952" y="303349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0"/>
          <p:cNvSpPr/>
          <p:nvPr/>
        </p:nvSpPr>
        <p:spPr>
          <a:xfrm flipH="1">
            <a:off x="4215952" y="287136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20"/>
          <p:cNvSpPr/>
          <p:nvPr/>
        </p:nvSpPr>
        <p:spPr>
          <a:xfrm flipH="1">
            <a:off x="4833965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20"/>
          <p:cNvSpPr/>
          <p:nvPr/>
        </p:nvSpPr>
        <p:spPr>
          <a:xfrm flipH="1">
            <a:off x="471405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0"/>
          <p:cNvSpPr/>
          <p:nvPr/>
        </p:nvSpPr>
        <p:spPr>
          <a:xfrm flipH="1">
            <a:off x="4594291" y="289108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20"/>
          <p:cNvSpPr/>
          <p:nvPr/>
        </p:nvSpPr>
        <p:spPr>
          <a:xfrm flipH="1">
            <a:off x="447430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20"/>
          <p:cNvSpPr/>
          <p:nvPr/>
        </p:nvSpPr>
        <p:spPr>
          <a:xfrm flipH="1">
            <a:off x="4354466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20"/>
          <p:cNvSpPr/>
          <p:nvPr/>
        </p:nvSpPr>
        <p:spPr>
          <a:xfrm flipH="1">
            <a:off x="4234554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0"/>
          <p:cNvSpPr/>
          <p:nvPr/>
        </p:nvSpPr>
        <p:spPr>
          <a:xfrm flipH="1">
            <a:off x="4856088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0"/>
          <p:cNvSpPr/>
          <p:nvPr/>
        </p:nvSpPr>
        <p:spPr>
          <a:xfrm flipH="1">
            <a:off x="473625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0"/>
          <p:cNvSpPr/>
          <p:nvPr/>
        </p:nvSpPr>
        <p:spPr>
          <a:xfrm flipH="1">
            <a:off x="4616413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0"/>
          <p:cNvSpPr/>
          <p:nvPr/>
        </p:nvSpPr>
        <p:spPr>
          <a:xfrm flipH="1">
            <a:off x="449650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20"/>
          <p:cNvSpPr/>
          <p:nvPr/>
        </p:nvSpPr>
        <p:spPr>
          <a:xfrm flipH="1">
            <a:off x="4376589" y="2891086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5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0"/>
          <p:cNvSpPr/>
          <p:nvPr/>
        </p:nvSpPr>
        <p:spPr>
          <a:xfrm flipH="1">
            <a:off x="4256826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20"/>
          <p:cNvSpPr/>
          <p:nvPr/>
        </p:nvSpPr>
        <p:spPr>
          <a:xfrm flipH="1">
            <a:off x="4215952" y="326837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0"/>
          <p:cNvSpPr/>
          <p:nvPr/>
        </p:nvSpPr>
        <p:spPr>
          <a:xfrm flipH="1">
            <a:off x="4215952" y="3106164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20"/>
          <p:cNvSpPr/>
          <p:nvPr/>
        </p:nvSpPr>
        <p:spPr>
          <a:xfrm flipH="1">
            <a:off x="4833965" y="312596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0"/>
          <p:cNvSpPr/>
          <p:nvPr/>
        </p:nvSpPr>
        <p:spPr>
          <a:xfrm flipH="1">
            <a:off x="471405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20"/>
          <p:cNvSpPr/>
          <p:nvPr/>
        </p:nvSpPr>
        <p:spPr>
          <a:xfrm flipH="1">
            <a:off x="4594291" y="3125887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20"/>
          <p:cNvSpPr/>
          <p:nvPr/>
        </p:nvSpPr>
        <p:spPr>
          <a:xfrm flipH="1">
            <a:off x="447430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20"/>
          <p:cNvSpPr/>
          <p:nvPr/>
        </p:nvSpPr>
        <p:spPr>
          <a:xfrm flipH="1">
            <a:off x="4354466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20"/>
          <p:cNvSpPr/>
          <p:nvPr/>
        </p:nvSpPr>
        <p:spPr>
          <a:xfrm flipH="1">
            <a:off x="4234554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20"/>
          <p:cNvSpPr/>
          <p:nvPr/>
        </p:nvSpPr>
        <p:spPr>
          <a:xfrm flipH="1">
            <a:off x="4856088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0"/>
          <p:cNvSpPr/>
          <p:nvPr/>
        </p:nvSpPr>
        <p:spPr>
          <a:xfrm flipH="1">
            <a:off x="473625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0"/>
          <p:cNvSpPr/>
          <p:nvPr/>
        </p:nvSpPr>
        <p:spPr>
          <a:xfrm flipH="1">
            <a:off x="4616413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0"/>
          <p:cNvSpPr/>
          <p:nvPr/>
        </p:nvSpPr>
        <p:spPr>
          <a:xfrm flipH="1">
            <a:off x="449650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20"/>
          <p:cNvSpPr/>
          <p:nvPr/>
        </p:nvSpPr>
        <p:spPr>
          <a:xfrm flipH="1">
            <a:off x="4376589" y="3125962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20"/>
          <p:cNvSpPr/>
          <p:nvPr/>
        </p:nvSpPr>
        <p:spPr>
          <a:xfrm flipH="1">
            <a:off x="4256826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20"/>
          <p:cNvSpPr/>
          <p:nvPr/>
        </p:nvSpPr>
        <p:spPr>
          <a:xfrm flipH="1">
            <a:off x="4215952" y="3503173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0"/>
          <p:cNvSpPr/>
          <p:nvPr/>
        </p:nvSpPr>
        <p:spPr>
          <a:xfrm flipH="1">
            <a:off x="4215952" y="33411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20"/>
          <p:cNvSpPr/>
          <p:nvPr/>
        </p:nvSpPr>
        <p:spPr>
          <a:xfrm flipH="1">
            <a:off x="4833965" y="33607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20"/>
          <p:cNvSpPr/>
          <p:nvPr/>
        </p:nvSpPr>
        <p:spPr>
          <a:xfrm flipH="1">
            <a:off x="471405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20"/>
          <p:cNvSpPr/>
          <p:nvPr/>
        </p:nvSpPr>
        <p:spPr>
          <a:xfrm flipH="1">
            <a:off x="4594291" y="336061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0"/>
          <p:cNvSpPr/>
          <p:nvPr/>
        </p:nvSpPr>
        <p:spPr>
          <a:xfrm flipH="1">
            <a:off x="447430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0"/>
          <p:cNvSpPr/>
          <p:nvPr/>
        </p:nvSpPr>
        <p:spPr>
          <a:xfrm flipH="1">
            <a:off x="4354466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20"/>
          <p:cNvSpPr/>
          <p:nvPr/>
        </p:nvSpPr>
        <p:spPr>
          <a:xfrm flipH="1">
            <a:off x="4234554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20"/>
          <p:cNvSpPr/>
          <p:nvPr/>
        </p:nvSpPr>
        <p:spPr>
          <a:xfrm flipH="1">
            <a:off x="4856088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20"/>
          <p:cNvSpPr/>
          <p:nvPr/>
        </p:nvSpPr>
        <p:spPr>
          <a:xfrm flipH="1">
            <a:off x="473625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0"/>
          <p:cNvSpPr/>
          <p:nvPr/>
        </p:nvSpPr>
        <p:spPr>
          <a:xfrm flipH="1">
            <a:off x="4616413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0"/>
          <p:cNvSpPr/>
          <p:nvPr/>
        </p:nvSpPr>
        <p:spPr>
          <a:xfrm flipH="1">
            <a:off x="449650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0"/>
          <p:cNvSpPr/>
          <p:nvPr/>
        </p:nvSpPr>
        <p:spPr>
          <a:xfrm flipH="1">
            <a:off x="4376589" y="33607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20"/>
          <p:cNvSpPr/>
          <p:nvPr/>
        </p:nvSpPr>
        <p:spPr>
          <a:xfrm flipH="1">
            <a:off x="4256826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20"/>
          <p:cNvSpPr/>
          <p:nvPr/>
        </p:nvSpPr>
        <p:spPr>
          <a:xfrm flipH="1">
            <a:off x="4215952" y="373797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0"/>
          <p:cNvSpPr/>
          <p:nvPr/>
        </p:nvSpPr>
        <p:spPr>
          <a:xfrm flipH="1">
            <a:off x="4215952" y="35759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20"/>
          <p:cNvSpPr/>
          <p:nvPr/>
        </p:nvSpPr>
        <p:spPr>
          <a:xfrm flipH="1">
            <a:off x="4833965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0"/>
          <p:cNvSpPr/>
          <p:nvPr/>
        </p:nvSpPr>
        <p:spPr>
          <a:xfrm flipH="1">
            <a:off x="471405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20"/>
          <p:cNvSpPr/>
          <p:nvPr/>
        </p:nvSpPr>
        <p:spPr>
          <a:xfrm flipH="1">
            <a:off x="4594291" y="359556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20"/>
          <p:cNvSpPr/>
          <p:nvPr/>
        </p:nvSpPr>
        <p:spPr>
          <a:xfrm flipH="1">
            <a:off x="447430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20"/>
          <p:cNvSpPr/>
          <p:nvPr/>
        </p:nvSpPr>
        <p:spPr>
          <a:xfrm flipH="1">
            <a:off x="4354466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20"/>
          <p:cNvSpPr/>
          <p:nvPr/>
        </p:nvSpPr>
        <p:spPr>
          <a:xfrm flipH="1">
            <a:off x="4234554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20"/>
          <p:cNvSpPr/>
          <p:nvPr/>
        </p:nvSpPr>
        <p:spPr>
          <a:xfrm flipH="1">
            <a:off x="4856088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20"/>
          <p:cNvSpPr/>
          <p:nvPr/>
        </p:nvSpPr>
        <p:spPr>
          <a:xfrm flipH="1">
            <a:off x="473625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0"/>
          <p:cNvSpPr/>
          <p:nvPr/>
        </p:nvSpPr>
        <p:spPr>
          <a:xfrm flipH="1">
            <a:off x="4616413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20"/>
          <p:cNvSpPr/>
          <p:nvPr/>
        </p:nvSpPr>
        <p:spPr>
          <a:xfrm flipH="1">
            <a:off x="449650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0"/>
          <p:cNvSpPr/>
          <p:nvPr/>
        </p:nvSpPr>
        <p:spPr>
          <a:xfrm flipH="1">
            <a:off x="4376589" y="35955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0"/>
          <p:cNvSpPr/>
          <p:nvPr/>
        </p:nvSpPr>
        <p:spPr>
          <a:xfrm flipH="1">
            <a:off x="4256826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20"/>
          <p:cNvSpPr/>
          <p:nvPr/>
        </p:nvSpPr>
        <p:spPr>
          <a:xfrm flipH="1">
            <a:off x="4215952" y="397277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20"/>
          <p:cNvSpPr/>
          <p:nvPr/>
        </p:nvSpPr>
        <p:spPr>
          <a:xfrm flipH="1">
            <a:off x="4215952" y="3810716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20"/>
          <p:cNvSpPr/>
          <p:nvPr/>
        </p:nvSpPr>
        <p:spPr>
          <a:xfrm flipH="1">
            <a:off x="4833965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20"/>
          <p:cNvSpPr/>
          <p:nvPr/>
        </p:nvSpPr>
        <p:spPr>
          <a:xfrm flipH="1">
            <a:off x="471405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0"/>
          <p:cNvSpPr/>
          <p:nvPr/>
        </p:nvSpPr>
        <p:spPr>
          <a:xfrm flipH="1">
            <a:off x="4594291" y="383036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0"/>
          <p:cNvSpPr/>
          <p:nvPr/>
        </p:nvSpPr>
        <p:spPr>
          <a:xfrm flipH="1">
            <a:off x="447430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20"/>
          <p:cNvSpPr/>
          <p:nvPr/>
        </p:nvSpPr>
        <p:spPr>
          <a:xfrm flipH="1">
            <a:off x="4354466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0"/>
          <p:cNvSpPr/>
          <p:nvPr/>
        </p:nvSpPr>
        <p:spPr>
          <a:xfrm flipH="1">
            <a:off x="4234554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20"/>
          <p:cNvSpPr/>
          <p:nvPr/>
        </p:nvSpPr>
        <p:spPr>
          <a:xfrm flipH="1">
            <a:off x="4856088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20"/>
          <p:cNvSpPr/>
          <p:nvPr/>
        </p:nvSpPr>
        <p:spPr>
          <a:xfrm flipH="1">
            <a:off x="473625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0"/>
          <p:cNvSpPr/>
          <p:nvPr/>
        </p:nvSpPr>
        <p:spPr>
          <a:xfrm flipH="1">
            <a:off x="4616413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20"/>
          <p:cNvSpPr/>
          <p:nvPr/>
        </p:nvSpPr>
        <p:spPr>
          <a:xfrm flipH="1">
            <a:off x="449650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20"/>
          <p:cNvSpPr/>
          <p:nvPr/>
        </p:nvSpPr>
        <p:spPr>
          <a:xfrm flipH="1">
            <a:off x="4376589" y="3830364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20"/>
          <p:cNvSpPr/>
          <p:nvPr/>
        </p:nvSpPr>
        <p:spPr>
          <a:xfrm flipH="1">
            <a:off x="4256826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20"/>
          <p:cNvSpPr/>
          <p:nvPr/>
        </p:nvSpPr>
        <p:spPr>
          <a:xfrm flipH="1">
            <a:off x="4215952" y="420757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0"/>
          <p:cNvSpPr/>
          <p:nvPr/>
        </p:nvSpPr>
        <p:spPr>
          <a:xfrm flipH="1">
            <a:off x="4215952" y="404544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0"/>
          <p:cNvSpPr/>
          <p:nvPr/>
        </p:nvSpPr>
        <p:spPr>
          <a:xfrm flipH="1">
            <a:off x="4833965" y="4065240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"/>
          <p:cNvSpPr/>
          <p:nvPr/>
        </p:nvSpPr>
        <p:spPr>
          <a:xfrm flipH="1">
            <a:off x="471405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0"/>
          <p:cNvSpPr/>
          <p:nvPr/>
        </p:nvSpPr>
        <p:spPr>
          <a:xfrm flipH="1">
            <a:off x="4594291" y="4065165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20"/>
          <p:cNvSpPr/>
          <p:nvPr/>
        </p:nvSpPr>
        <p:spPr>
          <a:xfrm flipH="1">
            <a:off x="447430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0"/>
          <p:cNvSpPr/>
          <p:nvPr/>
        </p:nvSpPr>
        <p:spPr>
          <a:xfrm flipH="1">
            <a:off x="4354466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0"/>
          <p:cNvSpPr/>
          <p:nvPr/>
        </p:nvSpPr>
        <p:spPr>
          <a:xfrm flipH="1">
            <a:off x="4234554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20"/>
          <p:cNvSpPr/>
          <p:nvPr/>
        </p:nvSpPr>
        <p:spPr>
          <a:xfrm flipH="1">
            <a:off x="4856088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0"/>
          <p:cNvSpPr/>
          <p:nvPr/>
        </p:nvSpPr>
        <p:spPr>
          <a:xfrm flipH="1">
            <a:off x="473625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20"/>
          <p:cNvSpPr/>
          <p:nvPr/>
        </p:nvSpPr>
        <p:spPr>
          <a:xfrm flipH="1">
            <a:off x="4616413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20"/>
          <p:cNvSpPr/>
          <p:nvPr/>
        </p:nvSpPr>
        <p:spPr>
          <a:xfrm flipH="1">
            <a:off x="449650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20"/>
          <p:cNvSpPr/>
          <p:nvPr/>
        </p:nvSpPr>
        <p:spPr>
          <a:xfrm flipH="1">
            <a:off x="4376589" y="4065240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20"/>
          <p:cNvSpPr/>
          <p:nvPr/>
        </p:nvSpPr>
        <p:spPr>
          <a:xfrm flipH="1">
            <a:off x="4256826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20"/>
          <p:cNvSpPr/>
          <p:nvPr/>
        </p:nvSpPr>
        <p:spPr>
          <a:xfrm flipH="1">
            <a:off x="4215952" y="4442451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20"/>
          <p:cNvSpPr/>
          <p:nvPr/>
        </p:nvSpPr>
        <p:spPr>
          <a:xfrm flipH="1">
            <a:off x="4215952" y="428024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20"/>
          <p:cNvSpPr/>
          <p:nvPr/>
        </p:nvSpPr>
        <p:spPr>
          <a:xfrm flipH="1">
            <a:off x="4833965" y="430004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20"/>
          <p:cNvSpPr/>
          <p:nvPr/>
        </p:nvSpPr>
        <p:spPr>
          <a:xfrm flipH="1">
            <a:off x="471405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20"/>
          <p:cNvSpPr/>
          <p:nvPr/>
        </p:nvSpPr>
        <p:spPr>
          <a:xfrm flipH="1">
            <a:off x="4594291" y="429996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0"/>
          <p:cNvSpPr/>
          <p:nvPr/>
        </p:nvSpPr>
        <p:spPr>
          <a:xfrm flipH="1">
            <a:off x="447430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0"/>
          <p:cNvSpPr/>
          <p:nvPr/>
        </p:nvSpPr>
        <p:spPr>
          <a:xfrm flipH="1">
            <a:off x="4354466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0"/>
          <p:cNvSpPr/>
          <p:nvPr/>
        </p:nvSpPr>
        <p:spPr>
          <a:xfrm flipH="1">
            <a:off x="4234554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0"/>
          <p:cNvSpPr/>
          <p:nvPr/>
        </p:nvSpPr>
        <p:spPr>
          <a:xfrm flipH="1">
            <a:off x="4856088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20"/>
          <p:cNvSpPr/>
          <p:nvPr/>
        </p:nvSpPr>
        <p:spPr>
          <a:xfrm flipH="1">
            <a:off x="473625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0"/>
          <p:cNvSpPr/>
          <p:nvPr/>
        </p:nvSpPr>
        <p:spPr>
          <a:xfrm flipH="1">
            <a:off x="4616413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0"/>
          <p:cNvSpPr/>
          <p:nvPr/>
        </p:nvSpPr>
        <p:spPr>
          <a:xfrm flipH="1">
            <a:off x="449650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20"/>
          <p:cNvSpPr/>
          <p:nvPr/>
        </p:nvSpPr>
        <p:spPr>
          <a:xfrm flipH="1">
            <a:off x="4376589" y="4300041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20"/>
          <p:cNvSpPr/>
          <p:nvPr/>
        </p:nvSpPr>
        <p:spPr>
          <a:xfrm flipH="1">
            <a:off x="4256826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20"/>
          <p:cNvSpPr/>
          <p:nvPr/>
        </p:nvSpPr>
        <p:spPr>
          <a:xfrm flipH="1">
            <a:off x="4160835" y="1398664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1"/>
                </a:moveTo>
                <a:lnTo>
                  <a:pt x="0" y="4715"/>
                </a:lnTo>
                <a:lnTo>
                  <a:pt x="4916" y="4715"/>
                </a:lnTo>
                <a:lnTo>
                  <a:pt x="491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p20"/>
          <p:cNvSpPr/>
          <p:nvPr/>
        </p:nvSpPr>
        <p:spPr>
          <a:xfrm flipH="1">
            <a:off x="2767177" y="1440885"/>
            <a:ext cx="1333067" cy="353665"/>
          </a:xfrm>
          <a:custGeom>
            <a:avLst/>
            <a:gdLst/>
            <a:ahLst/>
            <a:cxnLst/>
            <a:rect l="l" t="t" r="r" b="b"/>
            <a:pathLst>
              <a:path w="17776" h="4716" extrusionOk="0">
                <a:moveTo>
                  <a:pt x="0" y="0"/>
                </a:moveTo>
                <a:lnTo>
                  <a:pt x="0" y="4715"/>
                </a:lnTo>
                <a:lnTo>
                  <a:pt x="16100" y="4715"/>
                </a:lnTo>
                <a:lnTo>
                  <a:pt x="17776" y="2359"/>
                </a:lnTo>
                <a:lnTo>
                  <a:pt x="161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4" name="Google Shape;1944;p20"/>
          <p:cNvSpPr/>
          <p:nvPr/>
        </p:nvSpPr>
        <p:spPr>
          <a:xfrm flipH="1">
            <a:off x="4100168" y="1398664"/>
            <a:ext cx="60744" cy="395885"/>
          </a:xfrm>
          <a:custGeom>
            <a:avLst/>
            <a:gdLst/>
            <a:ahLst/>
            <a:cxnLst/>
            <a:rect l="l" t="t" r="r" b="b"/>
            <a:pathLst>
              <a:path w="810" h="5279" extrusionOk="0">
                <a:moveTo>
                  <a:pt x="1" y="1"/>
                </a:moveTo>
                <a:lnTo>
                  <a:pt x="1" y="4715"/>
                </a:lnTo>
                <a:lnTo>
                  <a:pt x="809" y="5278"/>
                </a:lnTo>
                <a:lnTo>
                  <a:pt x="809" y="56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20"/>
          <p:cNvSpPr/>
          <p:nvPr/>
        </p:nvSpPr>
        <p:spPr>
          <a:xfrm flipH="1">
            <a:off x="4161810" y="2348967"/>
            <a:ext cx="368588" cy="353665"/>
          </a:xfrm>
          <a:custGeom>
            <a:avLst/>
            <a:gdLst/>
            <a:ahLst/>
            <a:cxnLst/>
            <a:rect l="l" t="t" r="r" b="b"/>
            <a:pathLst>
              <a:path w="4915" h="4716" extrusionOk="0">
                <a:moveTo>
                  <a:pt x="0" y="1"/>
                </a:moveTo>
                <a:lnTo>
                  <a:pt x="0" y="4716"/>
                </a:lnTo>
                <a:lnTo>
                  <a:pt x="4915" y="4716"/>
                </a:lnTo>
                <a:lnTo>
                  <a:pt x="49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6" name="Google Shape;1946;p20"/>
          <p:cNvSpPr/>
          <p:nvPr/>
        </p:nvSpPr>
        <p:spPr>
          <a:xfrm flipH="1">
            <a:off x="2768152" y="2391187"/>
            <a:ext cx="1333067" cy="353665"/>
          </a:xfrm>
          <a:custGeom>
            <a:avLst/>
            <a:gdLst/>
            <a:ahLst/>
            <a:cxnLst/>
            <a:rect l="l" t="t" r="r" b="b"/>
            <a:pathLst>
              <a:path w="17776" h="4716" extrusionOk="0">
                <a:moveTo>
                  <a:pt x="1" y="1"/>
                </a:moveTo>
                <a:lnTo>
                  <a:pt x="1" y="4715"/>
                </a:lnTo>
                <a:lnTo>
                  <a:pt x="16101" y="4715"/>
                </a:lnTo>
                <a:lnTo>
                  <a:pt x="17776" y="2359"/>
                </a:lnTo>
                <a:lnTo>
                  <a:pt x="1610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7" name="Google Shape;1947;p20"/>
          <p:cNvSpPr/>
          <p:nvPr/>
        </p:nvSpPr>
        <p:spPr>
          <a:xfrm flipH="1">
            <a:off x="4101143" y="2348967"/>
            <a:ext cx="60669" cy="395885"/>
          </a:xfrm>
          <a:custGeom>
            <a:avLst/>
            <a:gdLst/>
            <a:ahLst/>
            <a:cxnLst/>
            <a:rect l="l" t="t" r="r" b="b"/>
            <a:pathLst>
              <a:path w="809" h="5279" extrusionOk="0">
                <a:moveTo>
                  <a:pt x="1" y="1"/>
                </a:moveTo>
                <a:lnTo>
                  <a:pt x="1" y="4716"/>
                </a:lnTo>
                <a:lnTo>
                  <a:pt x="809" y="5278"/>
                </a:lnTo>
                <a:lnTo>
                  <a:pt x="809" y="564"/>
                </a:lnTo>
                <a:lnTo>
                  <a:pt x="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20"/>
          <p:cNvSpPr/>
          <p:nvPr/>
        </p:nvSpPr>
        <p:spPr>
          <a:xfrm flipH="1">
            <a:off x="4156635" y="3280971"/>
            <a:ext cx="368738" cy="353740"/>
          </a:xfrm>
          <a:custGeom>
            <a:avLst/>
            <a:gdLst/>
            <a:ahLst/>
            <a:cxnLst/>
            <a:rect l="l" t="t" r="r" b="b"/>
            <a:pathLst>
              <a:path w="4917" h="4717" extrusionOk="0">
                <a:moveTo>
                  <a:pt x="1" y="0"/>
                </a:moveTo>
                <a:lnTo>
                  <a:pt x="1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20"/>
          <p:cNvSpPr/>
          <p:nvPr/>
        </p:nvSpPr>
        <p:spPr>
          <a:xfrm flipH="1">
            <a:off x="2763052" y="3323266"/>
            <a:ext cx="1333067" cy="353740"/>
          </a:xfrm>
          <a:custGeom>
            <a:avLst/>
            <a:gdLst/>
            <a:ahLst/>
            <a:cxnLst/>
            <a:rect l="l" t="t" r="r" b="b"/>
            <a:pathLst>
              <a:path w="17776" h="4717" extrusionOk="0">
                <a:moveTo>
                  <a:pt x="0" y="0"/>
                </a:moveTo>
                <a:lnTo>
                  <a:pt x="0" y="4716"/>
                </a:lnTo>
                <a:lnTo>
                  <a:pt x="16100" y="4716"/>
                </a:lnTo>
                <a:lnTo>
                  <a:pt x="17775" y="2358"/>
                </a:lnTo>
                <a:lnTo>
                  <a:pt x="1610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0" name="Google Shape;1950;p20"/>
          <p:cNvSpPr/>
          <p:nvPr/>
        </p:nvSpPr>
        <p:spPr>
          <a:xfrm flipH="1">
            <a:off x="4096043" y="3280971"/>
            <a:ext cx="60669" cy="396035"/>
          </a:xfrm>
          <a:custGeom>
            <a:avLst/>
            <a:gdLst/>
            <a:ahLst/>
            <a:cxnLst/>
            <a:rect l="l" t="t" r="r" b="b"/>
            <a:pathLst>
              <a:path w="809" h="5281" extrusionOk="0">
                <a:moveTo>
                  <a:pt x="0" y="0"/>
                </a:moveTo>
                <a:lnTo>
                  <a:pt x="0" y="4716"/>
                </a:lnTo>
                <a:lnTo>
                  <a:pt x="808" y="5280"/>
                </a:lnTo>
                <a:lnTo>
                  <a:pt x="808" y="564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1" name="Google Shape;1951;p20"/>
          <p:cNvSpPr/>
          <p:nvPr/>
        </p:nvSpPr>
        <p:spPr>
          <a:xfrm flipH="1">
            <a:off x="4637859" y="1868491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1"/>
                </a:moveTo>
                <a:lnTo>
                  <a:pt x="0" y="4715"/>
                </a:lnTo>
                <a:lnTo>
                  <a:pt x="4916" y="4715"/>
                </a:lnTo>
                <a:lnTo>
                  <a:pt x="491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2" name="Google Shape;1952;p20"/>
          <p:cNvSpPr/>
          <p:nvPr/>
        </p:nvSpPr>
        <p:spPr>
          <a:xfrm flipH="1">
            <a:off x="5067109" y="1910712"/>
            <a:ext cx="1333067" cy="353740"/>
          </a:xfrm>
          <a:custGeom>
            <a:avLst/>
            <a:gdLst/>
            <a:ahLst/>
            <a:cxnLst/>
            <a:rect l="l" t="t" r="r" b="b"/>
            <a:pathLst>
              <a:path w="17776" h="4717" extrusionOk="0">
                <a:moveTo>
                  <a:pt x="1676" y="0"/>
                </a:moveTo>
                <a:lnTo>
                  <a:pt x="0" y="2358"/>
                </a:lnTo>
                <a:lnTo>
                  <a:pt x="1676" y="4716"/>
                </a:lnTo>
                <a:lnTo>
                  <a:pt x="17776" y="4716"/>
                </a:lnTo>
                <a:lnTo>
                  <a:pt x="177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3" name="Google Shape;1953;p20"/>
          <p:cNvSpPr/>
          <p:nvPr/>
        </p:nvSpPr>
        <p:spPr>
          <a:xfrm flipH="1">
            <a:off x="5006447" y="1868416"/>
            <a:ext cx="60744" cy="396035"/>
          </a:xfrm>
          <a:custGeom>
            <a:avLst/>
            <a:gdLst/>
            <a:ahLst/>
            <a:cxnLst/>
            <a:rect l="l" t="t" r="r" b="b"/>
            <a:pathLst>
              <a:path w="810" h="5281" extrusionOk="0">
                <a:moveTo>
                  <a:pt x="809" y="1"/>
                </a:moveTo>
                <a:lnTo>
                  <a:pt x="1" y="564"/>
                </a:lnTo>
                <a:lnTo>
                  <a:pt x="1" y="5280"/>
                </a:lnTo>
                <a:lnTo>
                  <a:pt x="809" y="4716"/>
                </a:lnTo>
                <a:lnTo>
                  <a:pt x="8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4" name="Google Shape;1954;p20"/>
          <p:cNvSpPr/>
          <p:nvPr/>
        </p:nvSpPr>
        <p:spPr>
          <a:xfrm flipH="1">
            <a:off x="4643184" y="3747573"/>
            <a:ext cx="368738" cy="353740"/>
          </a:xfrm>
          <a:custGeom>
            <a:avLst/>
            <a:gdLst/>
            <a:ahLst/>
            <a:cxnLst/>
            <a:rect l="l" t="t" r="r" b="b"/>
            <a:pathLst>
              <a:path w="4917" h="4717" extrusionOk="0">
                <a:moveTo>
                  <a:pt x="1" y="0"/>
                </a:moveTo>
                <a:lnTo>
                  <a:pt x="1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5" name="Google Shape;1955;p20"/>
          <p:cNvSpPr/>
          <p:nvPr/>
        </p:nvSpPr>
        <p:spPr>
          <a:xfrm flipH="1">
            <a:off x="5072433" y="3789868"/>
            <a:ext cx="1333142" cy="353740"/>
          </a:xfrm>
          <a:custGeom>
            <a:avLst/>
            <a:gdLst/>
            <a:ahLst/>
            <a:cxnLst/>
            <a:rect l="l" t="t" r="r" b="b"/>
            <a:pathLst>
              <a:path w="17777" h="4717" extrusionOk="0">
                <a:moveTo>
                  <a:pt x="1675" y="0"/>
                </a:moveTo>
                <a:lnTo>
                  <a:pt x="1" y="2358"/>
                </a:lnTo>
                <a:lnTo>
                  <a:pt x="1675" y="4716"/>
                </a:lnTo>
                <a:lnTo>
                  <a:pt x="17776" y="4716"/>
                </a:lnTo>
                <a:lnTo>
                  <a:pt x="1777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6" name="Google Shape;1956;p20"/>
          <p:cNvSpPr/>
          <p:nvPr/>
        </p:nvSpPr>
        <p:spPr>
          <a:xfrm flipH="1">
            <a:off x="5011922" y="3747573"/>
            <a:ext cx="60594" cy="396035"/>
          </a:xfrm>
          <a:custGeom>
            <a:avLst/>
            <a:gdLst/>
            <a:ahLst/>
            <a:cxnLst/>
            <a:rect l="l" t="t" r="r" b="b"/>
            <a:pathLst>
              <a:path w="808" h="5281" extrusionOk="0">
                <a:moveTo>
                  <a:pt x="808" y="0"/>
                </a:moveTo>
                <a:lnTo>
                  <a:pt x="0" y="564"/>
                </a:lnTo>
                <a:lnTo>
                  <a:pt x="0" y="5280"/>
                </a:lnTo>
                <a:lnTo>
                  <a:pt x="808" y="4716"/>
                </a:lnTo>
                <a:lnTo>
                  <a:pt x="80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7" name="Google Shape;1957;p20"/>
          <p:cNvSpPr/>
          <p:nvPr/>
        </p:nvSpPr>
        <p:spPr>
          <a:xfrm flipH="1">
            <a:off x="4634035" y="2810019"/>
            <a:ext cx="368663" cy="353665"/>
          </a:xfrm>
          <a:custGeom>
            <a:avLst/>
            <a:gdLst/>
            <a:ahLst/>
            <a:cxnLst/>
            <a:rect l="l" t="t" r="r" b="b"/>
            <a:pathLst>
              <a:path w="4916" h="4716" extrusionOk="0">
                <a:moveTo>
                  <a:pt x="0" y="0"/>
                </a:moveTo>
                <a:lnTo>
                  <a:pt x="0" y="4716"/>
                </a:lnTo>
                <a:lnTo>
                  <a:pt x="4916" y="4716"/>
                </a:lnTo>
                <a:lnTo>
                  <a:pt x="49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8" name="Google Shape;1958;p20"/>
          <p:cNvSpPr/>
          <p:nvPr/>
        </p:nvSpPr>
        <p:spPr>
          <a:xfrm flipH="1">
            <a:off x="5063209" y="2852315"/>
            <a:ext cx="1333142" cy="353665"/>
          </a:xfrm>
          <a:custGeom>
            <a:avLst/>
            <a:gdLst/>
            <a:ahLst/>
            <a:cxnLst/>
            <a:rect l="l" t="t" r="r" b="b"/>
            <a:pathLst>
              <a:path w="17777" h="4716" extrusionOk="0">
                <a:moveTo>
                  <a:pt x="1676" y="1"/>
                </a:moveTo>
                <a:lnTo>
                  <a:pt x="0" y="2359"/>
                </a:lnTo>
                <a:lnTo>
                  <a:pt x="1676" y="4716"/>
                </a:lnTo>
                <a:lnTo>
                  <a:pt x="17776" y="4716"/>
                </a:lnTo>
                <a:lnTo>
                  <a:pt x="177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9" name="Google Shape;1959;p20"/>
          <p:cNvSpPr/>
          <p:nvPr/>
        </p:nvSpPr>
        <p:spPr>
          <a:xfrm flipH="1">
            <a:off x="5002623" y="2810169"/>
            <a:ext cx="60669" cy="395810"/>
          </a:xfrm>
          <a:custGeom>
            <a:avLst/>
            <a:gdLst/>
            <a:ahLst/>
            <a:cxnLst/>
            <a:rect l="l" t="t" r="r" b="b"/>
            <a:pathLst>
              <a:path w="809" h="5278" extrusionOk="0">
                <a:moveTo>
                  <a:pt x="808" y="0"/>
                </a:moveTo>
                <a:lnTo>
                  <a:pt x="0" y="563"/>
                </a:lnTo>
                <a:lnTo>
                  <a:pt x="0" y="5278"/>
                </a:lnTo>
                <a:lnTo>
                  <a:pt x="808" y="4714"/>
                </a:lnTo>
                <a:lnTo>
                  <a:pt x="8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0"/>
          <p:cNvSpPr/>
          <p:nvPr/>
        </p:nvSpPr>
        <p:spPr>
          <a:xfrm flipH="1">
            <a:off x="3139129" y="4656479"/>
            <a:ext cx="2888636" cy="42521"/>
          </a:xfrm>
          <a:custGeom>
            <a:avLst/>
            <a:gdLst/>
            <a:ahLst/>
            <a:cxnLst/>
            <a:rect l="l" t="t" r="r" b="b"/>
            <a:pathLst>
              <a:path w="38519" h="567" extrusionOk="0">
                <a:moveTo>
                  <a:pt x="1" y="0"/>
                </a:moveTo>
                <a:lnTo>
                  <a:pt x="1" y="567"/>
                </a:lnTo>
                <a:lnTo>
                  <a:pt x="38519" y="567"/>
                </a:lnTo>
                <a:lnTo>
                  <a:pt x="38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0"/>
          <p:cNvSpPr/>
          <p:nvPr/>
        </p:nvSpPr>
        <p:spPr>
          <a:xfrm flipH="1">
            <a:off x="3956483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0"/>
          <p:cNvSpPr/>
          <p:nvPr/>
        </p:nvSpPr>
        <p:spPr>
          <a:xfrm flipH="1">
            <a:off x="3833645" y="4210125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125" y="2783"/>
                  <a:pt x="845" y="3434"/>
                  <a:pt x="1717" y="3434"/>
                </a:cubicBezTo>
                <a:cubicBezTo>
                  <a:pt x="2665" y="3434"/>
                  <a:pt x="3434" y="2666"/>
                  <a:pt x="3434" y="1717"/>
                </a:cubicBezTo>
                <a:cubicBezTo>
                  <a:pt x="3434" y="844"/>
                  <a:pt x="2783" y="124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0"/>
          <p:cNvSpPr/>
          <p:nvPr/>
        </p:nvSpPr>
        <p:spPr>
          <a:xfrm flipH="1">
            <a:off x="3944409" y="4210125"/>
            <a:ext cx="146760" cy="146685"/>
          </a:xfrm>
          <a:custGeom>
            <a:avLst/>
            <a:gdLst/>
            <a:ahLst/>
            <a:cxnLst/>
            <a:rect l="l" t="t" r="r" b="b"/>
            <a:pathLst>
              <a:path w="1957" h="1956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90" y="1950"/>
                  <a:pt x="165" y="1956"/>
                  <a:pt x="240" y="1956"/>
                </a:cubicBezTo>
                <a:cubicBezTo>
                  <a:pt x="1188" y="1956"/>
                  <a:pt x="1956" y="1187"/>
                  <a:pt x="1956" y="239"/>
                </a:cubicBezTo>
                <a:cubicBezTo>
                  <a:pt x="1956" y="164"/>
                  <a:pt x="1951" y="88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0"/>
          <p:cNvSpPr/>
          <p:nvPr/>
        </p:nvSpPr>
        <p:spPr>
          <a:xfrm flipH="1">
            <a:off x="5586136" y="4324264"/>
            <a:ext cx="11924" cy="332292"/>
          </a:xfrm>
          <a:custGeom>
            <a:avLst/>
            <a:gdLst/>
            <a:ahLst/>
            <a:cxnLst/>
            <a:rect l="l" t="t" r="r" b="b"/>
            <a:pathLst>
              <a:path w="159" h="4431" extrusionOk="0">
                <a:moveTo>
                  <a:pt x="1" y="1"/>
                </a:moveTo>
                <a:lnTo>
                  <a:pt x="1" y="4430"/>
                </a:lnTo>
                <a:lnTo>
                  <a:pt x="158" y="4430"/>
                </a:lnTo>
                <a:lnTo>
                  <a:pt x="1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0"/>
          <p:cNvSpPr/>
          <p:nvPr/>
        </p:nvSpPr>
        <p:spPr>
          <a:xfrm flipH="1">
            <a:off x="5463298" y="4250921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6" y="1"/>
                </a:moveTo>
                <a:cubicBezTo>
                  <a:pt x="769" y="1"/>
                  <a:pt x="0" y="769"/>
                  <a:pt x="0" y="1716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124" y="2784"/>
                  <a:pt x="845" y="3434"/>
                  <a:pt x="1716" y="3434"/>
                </a:cubicBezTo>
                <a:cubicBezTo>
                  <a:pt x="2665" y="3434"/>
                  <a:pt x="3433" y="2666"/>
                  <a:pt x="3433" y="1718"/>
                </a:cubicBezTo>
                <a:cubicBezTo>
                  <a:pt x="3433" y="846"/>
                  <a:pt x="2782" y="126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0"/>
          <p:cNvSpPr/>
          <p:nvPr/>
        </p:nvSpPr>
        <p:spPr>
          <a:xfrm flipH="1">
            <a:off x="5574137" y="4250921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1"/>
                </a:moveTo>
                <a:cubicBezTo>
                  <a:pt x="769" y="1"/>
                  <a:pt x="0" y="769"/>
                  <a:pt x="0" y="1717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89" y="1951"/>
                  <a:pt x="164" y="1956"/>
                  <a:pt x="240" y="1956"/>
                </a:cubicBezTo>
                <a:cubicBezTo>
                  <a:pt x="1187" y="1956"/>
                  <a:pt x="1956" y="1187"/>
                  <a:pt x="1956" y="240"/>
                </a:cubicBezTo>
                <a:cubicBezTo>
                  <a:pt x="1956" y="164"/>
                  <a:pt x="1951" y="89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20"/>
          <p:cNvSpPr/>
          <p:nvPr/>
        </p:nvSpPr>
        <p:spPr>
          <a:xfrm flipH="1">
            <a:off x="3641217" y="4245972"/>
            <a:ext cx="11774" cy="410584"/>
          </a:xfrm>
          <a:custGeom>
            <a:avLst/>
            <a:gdLst/>
            <a:ahLst/>
            <a:cxnLst/>
            <a:rect l="l" t="t" r="r" b="b"/>
            <a:pathLst>
              <a:path w="157" h="5475" extrusionOk="0">
                <a:moveTo>
                  <a:pt x="0" y="0"/>
                </a:moveTo>
                <a:lnTo>
                  <a:pt x="0" y="5474"/>
                </a:lnTo>
                <a:lnTo>
                  <a:pt x="157" y="5474"/>
                </a:lnTo>
                <a:lnTo>
                  <a:pt x="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20"/>
          <p:cNvSpPr/>
          <p:nvPr/>
        </p:nvSpPr>
        <p:spPr>
          <a:xfrm flipH="1">
            <a:off x="3518303" y="4210125"/>
            <a:ext cx="257449" cy="257599"/>
          </a:xfrm>
          <a:custGeom>
            <a:avLst/>
            <a:gdLst/>
            <a:ahLst/>
            <a:cxnLst/>
            <a:rect l="l" t="t" r="r" b="b"/>
            <a:pathLst>
              <a:path w="3433" h="3435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124" y="2783"/>
                  <a:pt x="844" y="3434"/>
                  <a:pt x="1716" y="3434"/>
                </a:cubicBezTo>
                <a:cubicBezTo>
                  <a:pt x="2665" y="3434"/>
                  <a:pt x="3433" y="2666"/>
                  <a:pt x="3433" y="1717"/>
                </a:cubicBezTo>
                <a:cubicBezTo>
                  <a:pt x="3433" y="844"/>
                  <a:pt x="2783" y="124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20"/>
          <p:cNvSpPr/>
          <p:nvPr/>
        </p:nvSpPr>
        <p:spPr>
          <a:xfrm flipH="1">
            <a:off x="3629067" y="4210125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89" y="1950"/>
                  <a:pt x="164" y="1956"/>
                  <a:pt x="240" y="1956"/>
                </a:cubicBezTo>
                <a:cubicBezTo>
                  <a:pt x="1187" y="1956"/>
                  <a:pt x="1956" y="1187"/>
                  <a:pt x="1956" y="239"/>
                </a:cubicBezTo>
                <a:cubicBezTo>
                  <a:pt x="1956" y="164"/>
                  <a:pt x="1950" y="88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0"/>
          <p:cNvSpPr/>
          <p:nvPr/>
        </p:nvSpPr>
        <p:spPr>
          <a:xfrm flipH="1">
            <a:off x="3566449" y="4098612"/>
            <a:ext cx="161234" cy="161234"/>
          </a:xfrm>
          <a:custGeom>
            <a:avLst/>
            <a:gdLst/>
            <a:ahLst/>
            <a:cxnLst/>
            <a:rect l="l" t="t" r="r" b="b"/>
            <a:pathLst>
              <a:path w="2150" h="2150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80" y="1741"/>
                  <a:pt x="530" y="2149"/>
                  <a:pt x="1075" y="2149"/>
                </a:cubicBezTo>
                <a:cubicBezTo>
                  <a:pt x="1669" y="2149"/>
                  <a:pt x="2149" y="1668"/>
                  <a:pt x="2149" y="1075"/>
                </a:cubicBezTo>
                <a:cubicBezTo>
                  <a:pt x="2149" y="528"/>
                  <a:pt x="1743" y="78"/>
                  <a:pt x="1215" y="11"/>
                </a:cubicBezTo>
                <a:cubicBezTo>
                  <a:pt x="1169" y="4"/>
                  <a:pt x="1123" y="1"/>
                  <a:pt x="10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0"/>
          <p:cNvSpPr/>
          <p:nvPr/>
        </p:nvSpPr>
        <p:spPr>
          <a:xfrm flipH="1">
            <a:off x="3635742" y="4098612"/>
            <a:ext cx="91941" cy="91866"/>
          </a:xfrm>
          <a:custGeom>
            <a:avLst/>
            <a:gdLst/>
            <a:ahLst/>
            <a:cxnLst/>
            <a:rect l="l" t="t" r="r" b="b"/>
            <a:pathLst>
              <a:path w="1226" h="1225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57" y="1222"/>
                  <a:pt x="103" y="1224"/>
                  <a:pt x="151" y="1224"/>
                </a:cubicBezTo>
                <a:cubicBezTo>
                  <a:pt x="745" y="1224"/>
                  <a:pt x="1226" y="743"/>
                  <a:pt x="1226" y="150"/>
                </a:cubicBezTo>
                <a:cubicBezTo>
                  <a:pt x="1226" y="103"/>
                  <a:pt x="1222" y="56"/>
                  <a:pt x="1215" y="11"/>
                </a:cubicBezTo>
                <a:cubicBezTo>
                  <a:pt x="1169" y="3"/>
                  <a:pt x="1123" y="1"/>
                  <a:pt x="1075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0"/>
          <p:cNvSpPr/>
          <p:nvPr/>
        </p:nvSpPr>
        <p:spPr>
          <a:xfrm flipH="1">
            <a:off x="5259321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0"/>
          <p:cNvSpPr/>
          <p:nvPr/>
        </p:nvSpPr>
        <p:spPr>
          <a:xfrm flipH="1">
            <a:off x="5175254" y="4287817"/>
            <a:ext cx="179907" cy="179907"/>
          </a:xfrm>
          <a:custGeom>
            <a:avLst/>
            <a:gdLst/>
            <a:ahLst/>
            <a:cxnLst/>
            <a:rect l="l" t="t" r="r" b="b"/>
            <a:pathLst>
              <a:path w="2399" h="2399" extrusionOk="0">
                <a:moveTo>
                  <a:pt x="1200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3" y="1355"/>
                </a:cubicBezTo>
                <a:cubicBezTo>
                  <a:pt x="88" y="1944"/>
                  <a:pt x="590" y="2398"/>
                  <a:pt x="1200" y="2398"/>
                </a:cubicBezTo>
                <a:cubicBezTo>
                  <a:pt x="1861" y="2398"/>
                  <a:pt x="2398" y="1861"/>
                  <a:pt x="2398" y="1200"/>
                </a:cubicBezTo>
                <a:cubicBezTo>
                  <a:pt x="2398" y="591"/>
                  <a:pt x="1943" y="88"/>
                  <a:pt x="1356" y="13"/>
                </a:cubicBezTo>
                <a:cubicBezTo>
                  <a:pt x="1304" y="5"/>
                  <a:pt x="1252" y="1"/>
                  <a:pt x="12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0"/>
          <p:cNvSpPr/>
          <p:nvPr/>
        </p:nvSpPr>
        <p:spPr>
          <a:xfrm flipH="1">
            <a:off x="5252721" y="4287817"/>
            <a:ext cx="102515" cy="102515"/>
          </a:xfrm>
          <a:custGeom>
            <a:avLst/>
            <a:gdLst/>
            <a:ahLst/>
            <a:cxnLst/>
            <a:rect l="l" t="t" r="r" b="b"/>
            <a:pathLst>
              <a:path w="1367" h="1367" extrusionOk="0">
                <a:moveTo>
                  <a:pt x="1199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2" y="1355"/>
                </a:cubicBezTo>
                <a:cubicBezTo>
                  <a:pt x="64" y="1363"/>
                  <a:pt x="116" y="1367"/>
                  <a:pt x="169" y="1367"/>
                </a:cubicBezTo>
                <a:cubicBezTo>
                  <a:pt x="830" y="1367"/>
                  <a:pt x="1367" y="829"/>
                  <a:pt x="1367" y="168"/>
                </a:cubicBezTo>
                <a:cubicBezTo>
                  <a:pt x="1367" y="115"/>
                  <a:pt x="1365" y="62"/>
                  <a:pt x="1356" y="13"/>
                </a:cubicBezTo>
                <a:cubicBezTo>
                  <a:pt x="1304" y="5"/>
                  <a:pt x="1252" y="1"/>
                  <a:pt x="1199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0"/>
          <p:cNvSpPr/>
          <p:nvPr/>
        </p:nvSpPr>
        <p:spPr>
          <a:xfrm flipH="1">
            <a:off x="5208926" y="4210200"/>
            <a:ext cx="112489" cy="112489"/>
          </a:xfrm>
          <a:custGeom>
            <a:avLst/>
            <a:gdLst/>
            <a:ahLst/>
            <a:cxnLst/>
            <a:rect l="l" t="t" r="r" b="b"/>
            <a:pathLst>
              <a:path w="1500" h="1500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54" y="1215"/>
                  <a:pt x="368" y="1499"/>
                  <a:pt x="750" y="1499"/>
                </a:cubicBezTo>
                <a:cubicBezTo>
                  <a:pt x="1162" y="1499"/>
                  <a:pt x="1499" y="1164"/>
                  <a:pt x="1499" y="749"/>
                </a:cubicBezTo>
                <a:cubicBezTo>
                  <a:pt x="1499" y="369"/>
                  <a:pt x="1215" y="53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0"/>
          <p:cNvSpPr/>
          <p:nvPr/>
        </p:nvSpPr>
        <p:spPr>
          <a:xfrm flipH="1">
            <a:off x="5257371" y="4210200"/>
            <a:ext cx="64044" cy="64044"/>
          </a:xfrm>
          <a:custGeom>
            <a:avLst/>
            <a:gdLst/>
            <a:ahLst/>
            <a:cxnLst/>
            <a:rect l="l" t="t" r="r" b="b"/>
            <a:pathLst>
              <a:path w="854" h="854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38" y="850"/>
                  <a:pt x="71" y="854"/>
                  <a:pt x="103" y="854"/>
                </a:cubicBezTo>
                <a:cubicBezTo>
                  <a:pt x="517" y="854"/>
                  <a:pt x="853" y="518"/>
                  <a:pt x="853" y="104"/>
                </a:cubicBezTo>
                <a:cubicBezTo>
                  <a:pt x="853" y="71"/>
                  <a:pt x="852" y="37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0"/>
          <p:cNvSpPr/>
          <p:nvPr/>
        </p:nvSpPr>
        <p:spPr>
          <a:xfrm flipH="1">
            <a:off x="3824646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0" y="0"/>
                </a:moveTo>
                <a:cubicBezTo>
                  <a:pt x="510" y="0"/>
                  <a:pt x="1" y="511"/>
                  <a:pt x="1" y="1140"/>
                </a:cubicBezTo>
                <a:lnTo>
                  <a:pt x="2279" y="1140"/>
                </a:lnTo>
                <a:cubicBezTo>
                  <a:pt x="2280" y="511"/>
                  <a:pt x="1771" y="0"/>
                  <a:pt x="1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0"/>
          <p:cNvSpPr/>
          <p:nvPr/>
        </p:nvSpPr>
        <p:spPr>
          <a:xfrm flipH="1">
            <a:off x="3778002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6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5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0"/>
          <p:cNvSpPr/>
          <p:nvPr/>
        </p:nvSpPr>
        <p:spPr>
          <a:xfrm flipH="1">
            <a:off x="5620782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1" y="0"/>
                </a:moveTo>
                <a:cubicBezTo>
                  <a:pt x="512" y="0"/>
                  <a:pt x="1" y="511"/>
                  <a:pt x="1" y="1140"/>
                </a:cubicBezTo>
                <a:lnTo>
                  <a:pt x="2281" y="1140"/>
                </a:lnTo>
                <a:cubicBezTo>
                  <a:pt x="2281" y="511"/>
                  <a:pt x="1770" y="0"/>
                  <a:pt x="1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20"/>
          <p:cNvSpPr/>
          <p:nvPr/>
        </p:nvSpPr>
        <p:spPr>
          <a:xfrm flipH="1">
            <a:off x="5574137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7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6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0"/>
          <p:cNvSpPr/>
          <p:nvPr/>
        </p:nvSpPr>
        <p:spPr>
          <a:xfrm flipH="1">
            <a:off x="5321414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0"/>
          <p:cNvSpPr/>
          <p:nvPr/>
        </p:nvSpPr>
        <p:spPr>
          <a:xfrm flipH="1">
            <a:off x="3419315" y="4606984"/>
            <a:ext cx="98990" cy="49570"/>
          </a:xfrm>
          <a:custGeom>
            <a:avLst/>
            <a:gdLst/>
            <a:ahLst/>
            <a:cxnLst/>
            <a:rect l="l" t="t" r="r" b="b"/>
            <a:pathLst>
              <a:path w="1320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0"/>
          <p:cNvSpPr/>
          <p:nvPr/>
        </p:nvSpPr>
        <p:spPr>
          <a:xfrm flipH="1">
            <a:off x="3597570" y="2227929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60" y="0"/>
                </a:moveTo>
                <a:cubicBezTo>
                  <a:pt x="551" y="0"/>
                  <a:pt x="52" y="467"/>
                  <a:pt x="1" y="1062"/>
                </a:cubicBezTo>
                <a:lnTo>
                  <a:pt x="2318" y="1062"/>
                </a:lnTo>
                <a:cubicBezTo>
                  <a:pt x="2267" y="467"/>
                  <a:pt x="1769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0"/>
          <p:cNvSpPr/>
          <p:nvPr/>
        </p:nvSpPr>
        <p:spPr>
          <a:xfrm flipH="1">
            <a:off x="3725132" y="2247352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8" y="0"/>
                </a:moveTo>
                <a:cubicBezTo>
                  <a:pt x="417" y="0"/>
                  <a:pt x="41" y="352"/>
                  <a:pt x="1" y="803"/>
                </a:cubicBezTo>
                <a:lnTo>
                  <a:pt x="1754" y="803"/>
                </a:lnTo>
                <a:cubicBezTo>
                  <a:pt x="1716" y="353"/>
                  <a:pt x="1338" y="0"/>
                  <a:pt x="8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0"/>
          <p:cNvSpPr/>
          <p:nvPr/>
        </p:nvSpPr>
        <p:spPr>
          <a:xfrm flipH="1">
            <a:off x="3331874" y="2248327"/>
            <a:ext cx="129287" cy="59319"/>
          </a:xfrm>
          <a:custGeom>
            <a:avLst/>
            <a:gdLst/>
            <a:ahLst/>
            <a:cxnLst/>
            <a:rect l="l" t="t" r="r" b="b"/>
            <a:pathLst>
              <a:path w="1724" h="791" extrusionOk="0">
                <a:moveTo>
                  <a:pt x="862" y="0"/>
                </a:moveTo>
                <a:cubicBezTo>
                  <a:pt x="410" y="0"/>
                  <a:pt x="38" y="347"/>
                  <a:pt x="0" y="790"/>
                </a:cubicBezTo>
                <a:lnTo>
                  <a:pt x="1723" y="790"/>
                </a:lnTo>
                <a:cubicBezTo>
                  <a:pt x="1684" y="347"/>
                  <a:pt x="1315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0"/>
          <p:cNvSpPr/>
          <p:nvPr/>
        </p:nvSpPr>
        <p:spPr>
          <a:xfrm flipH="1">
            <a:off x="3411215" y="2186908"/>
            <a:ext cx="263149" cy="120738"/>
          </a:xfrm>
          <a:custGeom>
            <a:avLst/>
            <a:gdLst/>
            <a:ahLst/>
            <a:cxnLst/>
            <a:rect l="l" t="t" r="r" b="b"/>
            <a:pathLst>
              <a:path w="3509" h="1610" extrusionOk="0">
                <a:moveTo>
                  <a:pt x="1755" y="1"/>
                </a:moveTo>
                <a:cubicBezTo>
                  <a:pt x="834" y="1"/>
                  <a:pt x="80" y="709"/>
                  <a:pt x="1" y="1609"/>
                </a:cubicBezTo>
                <a:lnTo>
                  <a:pt x="3508" y="1609"/>
                </a:lnTo>
                <a:cubicBezTo>
                  <a:pt x="3429" y="709"/>
                  <a:pt x="2675" y="1"/>
                  <a:pt x="17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0"/>
          <p:cNvSpPr/>
          <p:nvPr/>
        </p:nvSpPr>
        <p:spPr>
          <a:xfrm flipH="1">
            <a:off x="5084288" y="1562147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1"/>
                </a:moveTo>
                <a:cubicBezTo>
                  <a:pt x="550" y="1"/>
                  <a:pt x="51" y="468"/>
                  <a:pt x="0" y="1062"/>
                </a:cubicBezTo>
                <a:lnTo>
                  <a:pt x="2318" y="1062"/>
                </a:lnTo>
                <a:cubicBezTo>
                  <a:pt x="2267" y="468"/>
                  <a:pt x="1768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0"/>
          <p:cNvSpPr/>
          <p:nvPr/>
        </p:nvSpPr>
        <p:spPr>
          <a:xfrm flipH="1">
            <a:off x="5353360" y="1726756"/>
            <a:ext cx="173983" cy="79642"/>
          </a:xfrm>
          <a:custGeom>
            <a:avLst/>
            <a:gdLst/>
            <a:ahLst/>
            <a:cxnLst/>
            <a:rect l="l" t="t" r="r" b="b"/>
            <a:pathLst>
              <a:path w="2320" h="1062" extrusionOk="0">
                <a:moveTo>
                  <a:pt x="1160" y="1"/>
                </a:moveTo>
                <a:cubicBezTo>
                  <a:pt x="551" y="1"/>
                  <a:pt x="52" y="467"/>
                  <a:pt x="1" y="1062"/>
                </a:cubicBezTo>
                <a:lnTo>
                  <a:pt x="2319" y="1062"/>
                </a:lnTo>
                <a:cubicBezTo>
                  <a:pt x="2268" y="467"/>
                  <a:pt x="1769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0"/>
          <p:cNvSpPr/>
          <p:nvPr/>
        </p:nvSpPr>
        <p:spPr>
          <a:xfrm flipH="1">
            <a:off x="5480997" y="1746104"/>
            <a:ext cx="131537" cy="60294"/>
          </a:xfrm>
          <a:custGeom>
            <a:avLst/>
            <a:gdLst/>
            <a:ahLst/>
            <a:cxnLst/>
            <a:rect l="l" t="t" r="r" b="b"/>
            <a:pathLst>
              <a:path w="1754" h="804" extrusionOk="0">
                <a:moveTo>
                  <a:pt x="878" y="1"/>
                </a:moveTo>
                <a:cubicBezTo>
                  <a:pt x="418" y="1"/>
                  <a:pt x="40" y="354"/>
                  <a:pt x="0" y="804"/>
                </a:cubicBezTo>
                <a:lnTo>
                  <a:pt x="1754" y="804"/>
                </a:lnTo>
                <a:cubicBezTo>
                  <a:pt x="1716" y="354"/>
                  <a:pt x="1338" y="1"/>
                  <a:pt x="8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20"/>
          <p:cNvSpPr/>
          <p:nvPr/>
        </p:nvSpPr>
        <p:spPr>
          <a:xfrm flipH="1">
            <a:off x="5167079" y="1685885"/>
            <a:ext cx="262999" cy="120663"/>
          </a:xfrm>
          <a:custGeom>
            <a:avLst/>
            <a:gdLst/>
            <a:ahLst/>
            <a:cxnLst/>
            <a:rect l="l" t="t" r="r" b="b"/>
            <a:pathLst>
              <a:path w="3507" h="1609" extrusionOk="0">
                <a:moveTo>
                  <a:pt x="1754" y="0"/>
                </a:moveTo>
                <a:cubicBezTo>
                  <a:pt x="833" y="0"/>
                  <a:pt x="78" y="708"/>
                  <a:pt x="0" y="1609"/>
                </a:cubicBezTo>
                <a:lnTo>
                  <a:pt x="3507" y="1609"/>
                </a:lnTo>
                <a:cubicBezTo>
                  <a:pt x="3429" y="706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0"/>
          <p:cNvSpPr/>
          <p:nvPr/>
        </p:nvSpPr>
        <p:spPr>
          <a:xfrm flipH="1">
            <a:off x="4931754" y="1524576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7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20"/>
          <p:cNvSpPr/>
          <p:nvPr/>
        </p:nvSpPr>
        <p:spPr>
          <a:xfrm flipH="1">
            <a:off x="3829671" y="3145310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0"/>
                </a:moveTo>
                <a:cubicBezTo>
                  <a:pt x="551" y="0"/>
                  <a:pt x="52" y="468"/>
                  <a:pt x="0" y="1062"/>
                </a:cubicBezTo>
                <a:lnTo>
                  <a:pt x="2318" y="1062"/>
                </a:lnTo>
                <a:cubicBezTo>
                  <a:pt x="2266" y="469"/>
                  <a:pt x="1768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0"/>
          <p:cNvSpPr/>
          <p:nvPr/>
        </p:nvSpPr>
        <p:spPr>
          <a:xfrm flipH="1">
            <a:off x="3957158" y="316480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3"/>
                  <a:pt x="1" y="804"/>
                </a:cubicBezTo>
                <a:lnTo>
                  <a:pt x="1754" y="804"/>
                </a:lnTo>
                <a:cubicBezTo>
                  <a:pt x="1715" y="353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0"/>
          <p:cNvSpPr/>
          <p:nvPr/>
        </p:nvSpPr>
        <p:spPr>
          <a:xfrm flipH="1">
            <a:off x="3643315" y="3104514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4" y="0"/>
                </a:moveTo>
                <a:cubicBezTo>
                  <a:pt x="834" y="0"/>
                  <a:pt x="80" y="707"/>
                  <a:pt x="1" y="1608"/>
                </a:cubicBezTo>
                <a:lnTo>
                  <a:pt x="3508" y="1608"/>
                </a:lnTo>
                <a:cubicBezTo>
                  <a:pt x="3430" y="707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20"/>
          <p:cNvSpPr/>
          <p:nvPr/>
        </p:nvSpPr>
        <p:spPr>
          <a:xfrm flipH="1">
            <a:off x="4705053" y="3782219"/>
            <a:ext cx="257824" cy="257899"/>
          </a:xfrm>
          <a:custGeom>
            <a:avLst/>
            <a:gdLst/>
            <a:ahLst/>
            <a:cxnLst/>
            <a:rect l="l" t="t" r="r" b="b"/>
            <a:pathLst>
              <a:path w="3438" h="3439" extrusionOk="0">
                <a:moveTo>
                  <a:pt x="1719" y="1"/>
                </a:moveTo>
                <a:cubicBezTo>
                  <a:pt x="770" y="1"/>
                  <a:pt x="0" y="771"/>
                  <a:pt x="0" y="1720"/>
                </a:cubicBezTo>
                <a:cubicBezTo>
                  <a:pt x="0" y="2669"/>
                  <a:pt x="770" y="3439"/>
                  <a:pt x="1719" y="3439"/>
                </a:cubicBezTo>
                <a:cubicBezTo>
                  <a:pt x="2668" y="3439"/>
                  <a:pt x="3437" y="2669"/>
                  <a:pt x="3437" y="1720"/>
                </a:cubicBezTo>
                <a:cubicBezTo>
                  <a:pt x="3437" y="771"/>
                  <a:pt x="2668" y="1"/>
                  <a:pt x="1719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6" name="Google Shape;1996;p20"/>
          <p:cNvSpPr/>
          <p:nvPr/>
        </p:nvSpPr>
        <p:spPr>
          <a:xfrm flipH="1">
            <a:off x="4217229" y="3319742"/>
            <a:ext cx="257899" cy="257899"/>
          </a:xfrm>
          <a:custGeom>
            <a:avLst/>
            <a:gdLst/>
            <a:ahLst/>
            <a:cxnLst/>
            <a:rect l="l" t="t" r="r" b="b"/>
            <a:pathLst>
              <a:path w="3439" h="3439" extrusionOk="0">
                <a:moveTo>
                  <a:pt x="1720" y="0"/>
                </a:moveTo>
                <a:cubicBezTo>
                  <a:pt x="770" y="0"/>
                  <a:pt x="1" y="770"/>
                  <a:pt x="1" y="1719"/>
                </a:cubicBezTo>
                <a:cubicBezTo>
                  <a:pt x="1" y="2669"/>
                  <a:pt x="770" y="3438"/>
                  <a:pt x="1720" y="3438"/>
                </a:cubicBezTo>
                <a:cubicBezTo>
                  <a:pt x="2669" y="3438"/>
                  <a:pt x="3439" y="2669"/>
                  <a:pt x="3439" y="1719"/>
                </a:cubicBezTo>
                <a:cubicBezTo>
                  <a:pt x="3439" y="770"/>
                  <a:pt x="2669" y="0"/>
                  <a:pt x="1720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7" name="Google Shape;1997;p20"/>
          <p:cNvSpPr/>
          <p:nvPr/>
        </p:nvSpPr>
        <p:spPr>
          <a:xfrm flipH="1">
            <a:off x="4698679" y="2847740"/>
            <a:ext cx="257899" cy="257824"/>
          </a:xfrm>
          <a:custGeom>
            <a:avLst/>
            <a:gdLst/>
            <a:ahLst/>
            <a:cxnLst/>
            <a:rect l="l" t="t" r="r" b="b"/>
            <a:pathLst>
              <a:path w="3439" h="3438" extrusionOk="0">
                <a:moveTo>
                  <a:pt x="1719" y="0"/>
                </a:moveTo>
                <a:cubicBezTo>
                  <a:pt x="770" y="0"/>
                  <a:pt x="0" y="770"/>
                  <a:pt x="0" y="1719"/>
                </a:cubicBezTo>
                <a:cubicBezTo>
                  <a:pt x="0" y="2668"/>
                  <a:pt x="770" y="3437"/>
                  <a:pt x="1719" y="3437"/>
                </a:cubicBezTo>
                <a:cubicBezTo>
                  <a:pt x="2669" y="3437"/>
                  <a:pt x="3438" y="2668"/>
                  <a:pt x="3438" y="1719"/>
                </a:cubicBezTo>
                <a:cubicBezTo>
                  <a:pt x="3438" y="770"/>
                  <a:pt x="2669" y="0"/>
                  <a:pt x="1719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8" name="Google Shape;1998;p20"/>
          <p:cNvSpPr/>
          <p:nvPr/>
        </p:nvSpPr>
        <p:spPr>
          <a:xfrm flipH="1">
            <a:off x="4689080" y="1902462"/>
            <a:ext cx="277397" cy="257974"/>
          </a:xfrm>
          <a:custGeom>
            <a:avLst/>
            <a:gdLst/>
            <a:ahLst/>
            <a:cxnLst/>
            <a:rect l="l" t="t" r="r" b="b"/>
            <a:pathLst>
              <a:path w="3699" h="3440" extrusionOk="0">
                <a:moveTo>
                  <a:pt x="1847" y="1"/>
                </a:moveTo>
                <a:cubicBezTo>
                  <a:pt x="1019" y="1"/>
                  <a:pt x="290" y="601"/>
                  <a:pt x="153" y="1444"/>
                </a:cubicBezTo>
                <a:cubicBezTo>
                  <a:pt x="0" y="2381"/>
                  <a:pt x="636" y="3265"/>
                  <a:pt x="1573" y="3417"/>
                </a:cubicBezTo>
                <a:cubicBezTo>
                  <a:pt x="1666" y="3432"/>
                  <a:pt x="1759" y="3440"/>
                  <a:pt x="1851" y="3440"/>
                </a:cubicBezTo>
                <a:cubicBezTo>
                  <a:pt x="2679" y="3440"/>
                  <a:pt x="3408" y="2840"/>
                  <a:pt x="3546" y="1997"/>
                </a:cubicBezTo>
                <a:cubicBezTo>
                  <a:pt x="3698" y="1060"/>
                  <a:pt x="3063" y="177"/>
                  <a:pt x="2126" y="23"/>
                </a:cubicBezTo>
                <a:cubicBezTo>
                  <a:pt x="2032" y="8"/>
                  <a:pt x="1939" y="1"/>
                  <a:pt x="1847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9" name="Google Shape;1999;p20"/>
          <p:cNvSpPr/>
          <p:nvPr/>
        </p:nvSpPr>
        <p:spPr>
          <a:xfrm flipH="1">
            <a:off x="4204706" y="2388038"/>
            <a:ext cx="283022" cy="257899"/>
          </a:xfrm>
          <a:custGeom>
            <a:avLst/>
            <a:gdLst/>
            <a:ahLst/>
            <a:cxnLst/>
            <a:rect l="l" t="t" r="r" b="b"/>
            <a:pathLst>
              <a:path w="3774" h="3439" extrusionOk="0">
                <a:moveTo>
                  <a:pt x="1887" y="1"/>
                </a:moveTo>
                <a:cubicBezTo>
                  <a:pt x="1447" y="1"/>
                  <a:pt x="1007" y="168"/>
                  <a:pt x="671" y="504"/>
                </a:cubicBezTo>
                <a:cubicBezTo>
                  <a:pt x="0" y="1175"/>
                  <a:pt x="0" y="2264"/>
                  <a:pt x="671" y="2935"/>
                </a:cubicBezTo>
                <a:cubicBezTo>
                  <a:pt x="1007" y="3271"/>
                  <a:pt x="1447" y="3438"/>
                  <a:pt x="1887" y="3438"/>
                </a:cubicBezTo>
                <a:cubicBezTo>
                  <a:pt x="2327" y="3438"/>
                  <a:pt x="2767" y="3271"/>
                  <a:pt x="3102" y="2935"/>
                </a:cubicBezTo>
                <a:cubicBezTo>
                  <a:pt x="3774" y="2264"/>
                  <a:pt x="3774" y="1175"/>
                  <a:pt x="3102" y="504"/>
                </a:cubicBezTo>
                <a:cubicBezTo>
                  <a:pt x="2767" y="168"/>
                  <a:pt x="2327" y="1"/>
                  <a:pt x="1887" y="1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0" name="Google Shape;2000;p20"/>
          <p:cNvSpPr/>
          <p:nvPr/>
        </p:nvSpPr>
        <p:spPr>
          <a:xfrm flipH="1">
            <a:off x="4204556" y="1446884"/>
            <a:ext cx="283622" cy="257899"/>
          </a:xfrm>
          <a:custGeom>
            <a:avLst/>
            <a:gdLst/>
            <a:ahLst/>
            <a:cxnLst/>
            <a:rect l="l" t="t" r="r" b="b"/>
            <a:pathLst>
              <a:path w="3782" h="3439" extrusionOk="0">
                <a:moveTo>
                  <a:pt x="1890" y="0"/>
                </a:moveTo>
                <a:cubicBezTo>
                  <a:pt x="1110" y="0"/>
                  <a:pt x="404" y="535"/>
                  <a:pt x="218" y="1327"/>
                </a:cubicBezTo>
                <a:cubicBezTo>
                  <a:pt x="1" y="2251"/>
                  <a:pt x="574" y="3176"/>
                  <a:pt x="1498" y="3393"/>
                </a:cubicBezTo>
                <a:cubicBezTo>
                  <a:pt x="1630" y="3424"/>
                  <a:pt x="1762" y="3439"/>
                  <a:pt x="1892" y="3439"/>
                </a:cubicBezTo>
                <a:cubicBezTo>
                  <a:pt x="2672" y="3439"/>
                  <a:pt x="3378" y="2905"/>
                  <a:pt x="3565" y="2113"/>
                </a:cubicBezTo>
                <a:cubicBezTo>
                  <a:pt x="3782" y="1189"/>
                  <a:pt x="3208" y="263"/>
                  <a:pt x="2284" y="46"/>
                </a:cubicBezTo>
                <a:cubicBezTo>
                  <a:pt x="2152" y="15"/>
                  <a:pt x="2020" y="0"/>
                  <a:pt x="1890" y="0"/>
                </a:cubicBezTo>
                <a:close/>
              </a:path>
            </a:pathLst>
          </a:custGeom>
          <a:solidFill>
            <a:srgbClr val="FFFFFF">
              <a:alpha val="2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1" name="Google Shape;2001;p20"/>
          <p:cNvSpPr txBox="1"/>
          <p:nvPr/>
        </p:nvSpPr>
        <p:spPr>
          <a:xfrm flipH="1">
            <a:off x="6592676" y="2758456"/>
            <a:ext cx="223962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CO" sz="1200" dirty="0"/>
              <a:t>V</a:t>
            </a:r>
            <a:r>
              <a:rPr lang="es-CO" sz="1200" dirty="0" smtClean="0"/>
              <a:t>ectores espaciales y Análisis de redes </a:t>
            </a:r>
            <a:r>
              <a:rPr lang="es-CO" sz="1200" dirty="0" err="1" smtClean="0"/>
              <a:t>ArcGis</a:t>
            </a:r>
            <a:r>
              <a:rPr lang="es-CO" sz="1200" dirty="0" smtClean="0"/>
              <a:t>, Vellora India </a:t>
            </a:r>
            <a:r>
              <a:rPr lang="es-CO" sz="1200" dirty="0"/>
              <a:t>(</a:t>
            </a:r>
            <a:r>
              <a:rPr lang="es-CO" sz="1200" dirty="0" err="1"/>
              <a:t>Lella</a:t>
            </a:r>
            <a:r>
              <a:rPr lang="es-CO" sz="1200" dirty="0"/>
              <a:t>, </a:t>
            </a:r>
            <a:r>
              <a:rPr lang="es-CO" sz="1200" dirty="0" err="1"/>
              <a:t>Mandla</a:t>
            </a:r>
            <a:r>
              <a:rPr lang="es-CO" sz="1200" dirty="0"/>
              <a:t>, &amp; </a:t>
            </a:r>
            <a:r>
              <a:rPr lang="es-CO" sz="1200" dirty="0" err="1" smtClean="0"/>
              <a:t>Zhu</a:t>
            </a:r>
            <a:r>
              <a:rPr lang="es-CO" sz="1200" dirty="0" smtClean="0"/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2" name="Google Shape;2002;p20"/>
          <p:cNvSpPr txBox="1"/>
          <p:nvPr/>
        </p:nvSpPr>
        <p:spPr>
          <a:xfrm flipH="1">
            <a:off x="6768761" y="3704891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mplementacion red LoRa y ML (</a:t>
            </a:r>
            <a:r>
              <a:rPr lang="es-CO" sz="1200" dirty="0"/>
              <a:t>regresión logística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) (</a:t>
            </a:r>
            <a:r>
              <a:rPr lang="es-CO" sz="1200" dirty="0" err="1"/>
              <a:t>Anh</a:t>
            </a:r>
            <a:r>
              <a:rPr lang="es-CO" sz="1200" dirty="0"/>
              <a:t> </a:t>
            </a:r>
            <a:r>
              <a:rPr lang="es-CO" sz="1200" dirty="0" err="1"/>
              <a:t>Khoa</a:t>
            </a:r>
            <a:r>
              <a:rPr lang="es-CO" sz="1200" dirty="0"/>
              <a:t> et al</a:t>
            </a:r>
            <a:r>
              <a:rPr lang="en" sz="1200" dirty="0" smtClean="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3" name="Google Shape;2003;p20"/>
          <p:cNvSpPr txBox="1"/>
          <p:nvPr/>
        </p:nvSpPr>
        <p:spPr>
          <a:xfrm flipH="1">
            <a:off x="6757749" y="1632527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s-CO" sz="1200" dirty="0" smtClean="0"/>
              <a:t>Algoritmo </a:t>
            </a:r>
            <a:r>
              <a:rPr lang="es-CO" sz="1200" dirty="0"/>
              <a:t>de búsqueda local con </a:t>
            </a:r>
            <a:r>
              <a:rPr lang="es-CO" sz="1200" dirty="0" smtClean="0"/>
              <a:t>una </a:t>
            </a:r>
            <a:r>
              <a:rPr lang="es-CO" sz="1200" dirty="0"/>
              <a:t>colonia de </a:t>
            </a:r>
            <a:r>
              <a:rPr lang="es-CO" sz="1200" dirty="0" smtClean="0"/>
              <a:t>hormigas (</a:t>
            </a:r>
            <a:r>
              <a:rPr lang="es-CO" sz="1200" dirty="0" err="1" smtClean="0"/>
              <a:t>Abdulkader</a:t>
            </a:r>
            <a:r>
              <a:rPr lang="es-CO" sz="1200" dirty="0"/>
              <a:t>, </a:t>
            </a:r>
            <a:r>
              <a:rPr lang="es-CO" sz="1200" dirty="0" err="1"/>
              <a:t>Gajpal</a:t>
            </a:r>
            <a:r>
              <a:rPr lang="es-CO" sz="1200" dirty="0"/>
              <a:t>, &amp; </a:t>
            </a:r>
            <a:r>
              <a:rPr lang="es-CO" sz="1200" dirty="0" err="1"/>
              <a:t>Elmekkawy</a:t>
            </a:r>
            <a:r>
              <a:rPr lang="es-CO" sz="1200" dirty="0" smtClean="0"/>
              <a:t>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4" name="Google Shape;2004;p20"/>
          <p:cNvSpPr txBox="1"/>
          <p:nvPr/>
        </p:nvSpPr>
        <p:spPr>
          <a:xfrm flipH="1">
            <a:off x="5101394" y="1889445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2015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5" name="Google Shape;2005;p20"/>
          <p:cNvSpPr txBox="1"/>
          <p:nvPr/>
        </p:nvSpPr>
        <p:spPr>
          <a:xfrm flipH="1">
            <a:off x="5101394" y="3774772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2020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6" name="Google Shape;2006;p20"/>
          <p:cNvSpPr txBox="1"/>
          <p:nvPr/>
        </p:nvSpPr>
        <p:spPr>
          <a:xfrm flipH="1">
            <a:off x="5101394" y="2811485"/>
            <a:ext cx="105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2017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7" name="Google Shape;2007;p20"/>
          <p:cNvSpPr txBox="1"/>
          <p:nvPr/>
        </p:nvSpPr>
        <p:spPr>
          <a:xfrm flipH="1">
            <a:off x="411370" y="1203851"/>
            <a:ext cx="1997561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Recolección de residuos por recorridos periódicos PVRP </a:t>
            </a:r>
            <a:br>
              <a:rPr lang="es-CO" sz="1200" dirty="0" smtClean="0">
                <a:latin typeface="Roboto"/>
                <a:ea typeface="Roboto"/>
                <a:cs typeface="Roboto"/>
                <a:sym typeface="Roboto"/>
              </a:rPr>
            </a:br>
            <a:r>
              <a:rPr lang="es-CO" sz="1200" dirty="0" smtClean="0"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O" sz="1200" dirty="0" smtClean="0"/>
              <a:t>Campbell </a:t>
            </a:r>
            <a:r>
              <a:rPr lang="es-CO" sz="1200" dirty="0"/>
              <a:t>&amp; </a:t>
            </a:r>
            <a:r>
              <a:rPr lang="es-CO" sz="1200" dirty="0" smtClean="0"/>
              <a:t>Wilson)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8" name="Google Shape;2008;p20"/>
          <p:cNvSpPr txBox="1"/>
          <p:nvPr/>
        </p:nvSpPr>
        <p:spPr>
          <a:xfrm flipH="1">
            <a:off x="3032904" y="1408817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2014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09" name="Google Shape;2009;p20"/>
          <p:cNvSpPr txBox="1"/>
          <p:nvPr/>
        </p:nvSpPr>
        <p:spPr>
          <a:xfrm flipH="1">
            <a:off x="3032904" y="2366056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2016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0" name="Google Shape;2010;p20"/>
          <p:cNvSpPr txBox="1"/>
          <p:nvPr/>
        </p:nvSpPr>
        <p:spPr>
          <a:xfrm flipH="1">
            <a:off x="3070163" y="3288089"/>
            <a:ext cx="10197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 smtClean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2018</a:t>
            </a:r>
            <a:endParaRPr b="1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011" name="Google Shape;2011;p20"/>
          <p:cNvSpPr txBox="1"/>
          <p:nvPr/>
        </p:nvSpPr>
        <p:spPr>
          <a:xfrm flipH="1">
            <a:off x="345266" y="3189445"/>
            <a:ext cx="2235821" cy="6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/>
              <a:t>algoritmo </a:t>
            </a:r>
            <a:r>
              <a:rPr lang="es-CO" sz="1200" dirty="0" err="1" smtClean="0"/>
              <a:t>memetico</a:t>
            </a:r>
            <a:r>
              <a:rPr lang="es-CO" sz="1200" dirty="0" smtClean="0"/>
              <a:t> fases de agrupamiento y secuenciación (</a:t>
            </a:r>
            <a:r>
              <a:rPr lang="es-CO" sz="1200" dirty="0"/>
              <a:t>Bustos Coral et al</a:t>
            </a:r>
            <a:r>
              <a:rPr lang="es-CO" sz="1200" dirty="0" smtClean="0"/>
              <a:t>)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2" name="Google Shape;2012;p20"/>
          <p:cNvSpPr txBox="1"/>
          <p:nvPr/>
        </p:nvSpPr>
        <p:spPr>
          <a:xfrm flipH="1">
            <a:off x="409391" y="2222107"/>
            <a:ext cx="200536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CO" sz="1200" dirty="0" smtClean="0"/>
              <a:t>Algoritmos </a:t>
            </a:r>
            <a:r>
              <a:rPr lang="es-CO" sz="1200" dirty="0"/>
              <a:t>genéticos </a:t>
            </a:r>
            <a:r>
              <a:rPr lang="es-CO" sz="1200" dirty="0" smtClean="0"/>
              <a:t>que operan sobre coordenadas geográficas (</a:t>
            </a:r>
            <a:r>
              <a:rPr lang="es-CO" sz="1200" dirty="0" err="1"/>
              <a:t>Fujdiak</a:t>
            </a:r>
            <a:r>
              <a:rPr lang="es-CO" sz="1200" dirty="0"/>
              <a:t> et al</a:t>
            </a:r>
            <a:r>
              <a:rPr lang="es-CO" sz="1200" dirty="0" smtClean="0"/>
              <a:t>)</a:t>
            </a:r>
          </a:p>
          <a:p>
            <a:pPr lvl="0"/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3" name="Google Shape;2013;p20"/>
          <p:cNvSpPr/>
          <p:nvPr/>
        </p:nvSpPr>
        <p:spPr>
          <a:xfrm flipH="1">
            <a:off x="4100168" y="1398664"/>
            <a:ext cx="60744" cy="395885"/>
          </a:xfrm>
          <a:custGeom>
            <a:avLst/>
            <a:gdLst/>
            <a:ahLst/>
            <a:cxnLst/>
            <a:rect l="l" t="t" r="r" b="b"/>
            <a:pathLst>
              <a:path w="810" h="5279" extrusionOk="0">
                <a:moveTo>
                  <a:pt x="1" y="1"/>
                </a:moveTo>
                <a:lnTo>
                  <a:pt x="1" y="4715"/>
                </a:lnTo>
                <a:lnTo>
                  <a:pt x="809" y="5278"/>
                </a:lnTo>
                <a:lnTo>
                  <a:pt x="809" y="563"/>
                </a:lnTo>
                <a:lnTo>
                  <a:pt x="1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4" name="Google Shape;2014;p20"/>
          <p:cNvSpPr/>
          <p:nvPr/>
        </p:nvSpPr>
        <p:spPr>
          <a:xfrm flipH="1">
            <a:off x="4101143" y="2348967"/>
            <a:ext cx="60669" cy="395885"/>
          </a:xfrm>
          <a:custGeom>
            <a:avLst/>
            <a:gdLst/>
            <a:ahLst/>
            <a:cxnLst/>
            <a:rect l="l" t="t" r="r" b="b"/>
            <a:pathLst>
              <a:path w="809" h="5279" extrusionOk="0">
                <a:moveTo>
                  <a:pt x="1" y="1"/>
                </a:moveTo>
                <a:lnTo>
                  <a:pt x="1" y="4716"/>
                </a:lnTo>
                <a:lnTo>
                  <a:pt x="809" y="5278"/>
                </a:lnTo>
                <a:lnTo>
                  <a:pt x="809" y="564"/>
                </a:lnTo>
                <a:lnTo>
                  <a:pt x="1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5" name="Google Shape;2015;p20"/>
          <p:cNvSpPr/>
          <p:nvPr/>
        </p:nvSpPr>
        <p:spPr>
          <a:xfrm flipH="1">
            <a:off x="4096043" y="3280971"/>
            <a:ext cx="60669" cy="396035"/>
          </a:xfrm>
          <a:custGeom>
            <a:avLst/>
            <a:gdLst/>
            <a:ahLst/>
            <a:cxnLst/>
            <a:rect l="l" t="t" r="r" b="b"/>
            <a:pathLst>
              <a:path w="809" h="5281" extrusionOk="0">
                <a:moveTo>
                  <a:pt x="0" y="0"/>
                </a:moveTo>
                <a:lnTo>
                  <a:pt x="0" y="4716"/>
                </a:lnTo>
                <a:lnTo>
                  <a:pt x="808" y="5280"/>
                </a:lnTo>
                <a:lnTo>
                  <a:pt x="808" y="564"/>
                </a:lnTo>
                <a:lnTo>
                  <a:pt x="0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6" name="Google Shape;2016;p20"/>
          <p:cNvSpPr/>
          <p:nvPr/>
        </p:nvSpPr>
        <p:spPr>
          <a:xfrm flipH="1">
            <a:off x="5006447" y="1868416"/>
            <a:ext cx="60744" cy="396035"/>
          </a:xfrm>
          <a:custGeom>
            <a:avLst/>
            <a:gdLst/>
            <a:ahLst/>
            <a:cxnLst/>
            <a:rect l="l" t="t" r="r" b="b"/>
            <a:pathLst>
              <a:path w="810" h="5281" extrusionOk="0">
                <a:moveTo>
                  <a:pt x="809" y="1"/>
                </a:moveTo>
                <a:lnTo>
                  <a:pt x="1" y="564"/>
                </a:lnTo>
                <a:lnTo>
                  <a:pt x="1" y="5280"/>
                </a:lnTo>
                <a:lnTo>
                  <a:pt x="809" y="4716"/>
                </a:lnTo>
                <a:lnTo>
                  <a:pt x="809" y="1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0"/>
          <p:cNvSpPr/>
          <p:nvPr/>
        </p:nvSpPr>
        <p:spPr>
          <a:xfrm flipH="1">
            <a:off x="5011922" y="3747573"/>
            <a:ext cx="60594" cy="396035"/>
          </a:xfrm>
          <a:custGeom>
            <a:avLst/>
            <a:gdLst/>
            <a:ahLst/>
            <a:cxnLst/>
            <a:rect l="l" t="t" r="r" b="b"/>
            <a:pathLst>
              <a:path w="808" h="5281" extrusionOk="0">
                <a:moveTo>
                  <a:pt x="808" y="0"/>
                </a:moveTo>
                <a:lnTo>
                  <a:pt x="0" y="564"/>
                </a:lnTo>
                <a:lnTo>
                  <a:pt x="0" y="5280"/>
                </a:lnTo>
                <a:lnTo>
                  <a:pt x="808" y="4716"/>
                </a:lnTo>
                <a:lnTo>
                  <a:pt x="808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20"/>
          <p:cNvSpPr/>
          <p:nvPr/>
        </p:nvSpPr>
        <p:spPr>
          <a:xfrm flipH="1">
            <a:off x="5002623" y="2810169"/>
            <a:ext cx="60669" cy="395810"/>
          </a:xfrm>
          <a:custGeom>
            <a:avLst/>
            <a:gdLst/>
            <a:ahLst/>
            <a:cxnLst/>
            <a:rect l="l" t="t" r="r" b="b"/>
            <a:pathLst>
              <a:path w="809" h="5278" extrusionOk="0">
                <a:moveTo>
                  <a:pt x="808" y="0"/>
                </a:moveTo>
                <a:lnTo>
                  <a:pt x="0" y="563"/>
                </a:lnTo>
                <a:lnTo>
                  <a:pt x="0" y="5278"/>
                </a:lnTo>
                <a:lnTo>
                  <a:pt x="808" y="4714"/>
                </a:lnTo>
                <a:lnTo>
                  <a:pt x="808" y="0"/>
                </a:ln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Imagen 28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374922" y="-359394"/>
            <a:ext cx="4394155" cy="62294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1699" y="271926"/>
            <a:ext cx="8520600" cy="572700"/>
          </a:xfrm>
        </p:spPr>
        <p:txBody>
          <a:bodyPr/>
          <a:lstStyle/>
          <a:p>
            <a:pPr algn="ctr"/>
            <a:r>
              <a:rPr lang="es-CO" dirty="0"/>
              <a:t>3</a:t>
            </a:r>
            <a:r>
              <a:rPr lang="es-CO" dirty="0" smtClean="0"/>
              <a:t>. Arquitectura Propuesta</a:t>
            </a:r>
            <a:br>
              <a:rPr lang="es-CO" dirty="0" smtClean="0"/>
            </a:br>
            <a:endParaRPr lang="es-CO" dirty="0"/>
          </a:p>
        </p:txBody>
      </p:sp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go LoR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39" y="94972"/>
            <a:ext cx="1905000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92" name="Google Shape;6392;p4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"/>
                <a:ea typeface="Fira Sans"/>
                <a:cs typeface="Fira Sans"/>
                <a:sym typeface="Fira Sans"/>
              </a:rPr>
              <a:t>¿</a:t>
            </a:r>
            <a:r>
              <a:rPr lang="en" sz="2800" b="1" dirty="0" smtClean="0">
                <a:latin typeface="Fira Sans"/>
                <a:ea typeface="Fira Sans"/>
                <a:cs typeface="Fira Sans"/>
                <a:sym typeface="Fira Sans"/>
              </a:rPr>
              <a:t>Porque                       ?</a:t>
            </a:r>
            <a:endParaRPr sz="2800" b="1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393" name="Google Shape;6393;p44"/>
          <p:cNvSpPr/>
          <p:nvPr/>
        </p:nvSpPr>
        <p:spPr>
          <a:xfrm>
            <a:off x="5328452" y="1679069"/>
            <a:ext cx="1049833" cy="1363858"/>
          </a:xfrm>
          <a:custGeom>
            <a:avLst/>
            <a:gdLst/>
            <a:ahLst/>
            <a:cxnLst/>
            <a:rect l="l" t="t" r="r" b="b"/>
            <a:pathLst>
              <a:path w="23265" h="30224" extrusionOk="0">
                <a:moveTo>
                  <a:pt x="12598" y="1"/>
                </a:moveTo>
                <a:lnTo>
                  <a:pt x="8881" y="3738"/>
                </a:lnTo>
                <a:cubicBezTo>
                  <a:pt x="8959" y="4015"/>
                  <a:pt x="9045" y="4327"/>
                  <a:pt x="9128" y="4643"/>
                </a:cubicBezTo>
                <a:cubicBezTo>
                  <a:pt x="9575" y="6365"/>
                  <a:pt x="9804" y="7557"/>
                  <a:pt x="8959" y="8403"/>
                </a:cubicBezTo>
                <a:cubicBezTo>
                  <a:pt x="8374" y="8988"/>
                  <a:pt x="7613" y="8988"/>
                  <a:pt x="7326" y="8988"/>
                </a:cubicBezTo>
                <a:cubicBezTo>
                  <a:pt x="6508" y="8988"/>
                  <a:pt x="5074" y="8739"/>
                  <a:pt x="4098" y="8548"/>
                </a:cubicBezTo>
                <a:lnTo>
                  <a:pt x="45" y="12624"/>
                </a:lnTo>
                <a:cubicBezTo>
                  <a:pt x="30" y="12637"/>
                  <a:pt x="15" y="12650"/>
                  <a:pt x="0" y="12664"/>
                </a:cubicBezTo>
                <a:cubicBezTo>
                  <a:pt x="3360" y="16534"/>
                  <a:pt x="5407" y="21571"/>
                  <a:pt x="5439" y="27077"/>
                </a:cubicBezTo>
                <a:lnTo>
                  <a:pt x="13021" y="27077"/>
                </a:lnTo>
                <a:lnTo>
                  <a:pt x="15020" y="30224"/>
                </a:lnTo>
                <a:lnTo>
                  <a:pt x="17019" y="27077"/>
                </a:lnTo>
                <a:lnTo>
                  <a:pt x="23265" y="27077"/>
                </a:lnTo>
                <a:cubicBezTo>
                  <a:pt x="23245" y="21722"/>
                  <a:pt x="22187" y="16523"/>
                  <a:pt x="20114" y="11621"/>
                </a:cubicBezTo>
                <a:cubicBezTo>
                  <a:pt x="18295" y="7321"/>
                  <a:pt x="15770" y="3420"/>
                  <a:pt x="1259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4" name="Google Shape;6394;p44"/>
          <p:cNvSpPr/>
          <p:nvPr/>
        </p:nvSpPr>
        <p:spPr>
          <a:xfrm>
            <a:off x="5289555" y="2979770"/>
            <a:ext cx="1087242" cy="1194414"/>
          </a:xfrm>
          <a:custGeom>
            <a:avLst/>
            <a:gdLst/>
            <a:ahLst/>
            <a:cxnLst/>
            <a:rect l="l" t="t" r="r" b="b"/>
            <a:pathLst>
              <a:path w="24094" h="26469" extrusionOk="0">
                <a:moveTo>
                  <a:pt x="6243" y="1"/>
                </a:moveTo>
                <a:cubicBezTo>
                  <a:pt x="5856" y="5378"/>
                  <a:pt x="3546" y="10230"/>
                  <a:pt x="1" y="13875"/>
                </a:cubicBezTo>
                <a:lnTo>
                  <a:pt x="5106" y="18966"/>
                </a:lnTo>
                <a:lnTo>
                  <a:pt x="4185" y="23097"/>
                </a:lnTo>
                <a:lnTo>
                  <a:pt x="8325" y="22174"/>
                </a:lnTo>
                <a:lnTo>
                  <a:pt x="12631" y="26469"/>
                </a:lnTo>
                <a:cubicBezTo>
                  <a:pt x="16194" y="22847"/>
                  <a:pt x="19004" y="18649"/>
                  <a:pt x="20977" y="13980"/>
                </a:cubicBezTo>
                <a:cubicBezTo>
                  <a:pt x="22859" y="9532"/>
                  <a:pt x="23903" y="4837"/>
                  <a:pt x="24094" y="4"/>
                </a:cubicBezTo>
                <a:lnTo>
                  <a:pt x="18842" y="4"/>
                </a:lnTo>
                <a:lnTo>
                  <a:pt x="18842" y="3"/>
                </a:lnTo>
                <a:lnTo>
                  <a:pt x="17359" y="2337"/>
                </a:lnTo>
                <a:cubicBezTo>
                  <a:pt x="17037" y="2843"/>
                  <a:pt x="16479" y="3149"/>
                  <a:pt x="15881" y="3149"/>
                </a:cubicBezTo>
                <a:cubicBezTo>
                  <a:pt x="15281" y="3149"/>
                  <a:pt x="14724" y="2842"/>
                  <a:pt x="14402" y="2337"/>
                </a:cubicBezTo>
                <a:lnTo>
                  <a:pt x="12920" y="3"/>
                </a:lnTo>
                <a:lnTo>
                  <a:pt x="6300" y="3"/>
                </a:lnTo>
                <a:cubicBezTo>
                  <a:pt x="6280" y="3"/>
                  <a:pt x="6262" y="1"/>
                  <a:pt x="62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5" name="Google Shape;6395;p44"/>
          <p:cNvSpPr/>
          <p:nvPr/>
        </p:nvSpPr>
        <p:spPr>
          <a:xfrm>
            <a:off x="4642115" y="1101390"/>
            <a:ext cx="1199829" cy="1091619"/>
          </a:xfrm>
          <a:custGeom>
            <a:avLst/>
            <a:gdLst/>
            <a:ahLst/>
            <a:cxnLst/>
            <a:rect l="l" t="t" r="r" b="b"/>
            <a:pathLst>
              <a:path w="26589" h="24191" extrusionOk="0">
                <a:moveTo>
                  <a:pt x="4" y="1"/>
                </a:moveTo>
                <a:lnTo>
                  <a:pt x="4" y="6100"/>
                </a:lnTo>
                <a:lnTo>
                  <a:pt x="2993" y="7999"/>
                </a:lnTo>
                <a:cubicBezTo>
                  <a:pt x="3499" y="8320"/>
                  <a:pt x="3805" y="8878"/>
                  <a:pt x="3805" y="9477"/>
                </a:cubicBezTo>
                <a:cubicBezTo>
                  <a:pt x="3805" y="10077"/>
                  <a:pt x="3499" y="10636"/>
                  <a:pt x="2993" y="10956"/>
                </a:cubicBezTo>
                <a:lnTo>
                  <a:pt x="4" y="12855"/>
                </a:lnTo>
                <a:lnTo>
                  <a:pt x="4" y="17795"/>
                </a:lnTo>
                <a:cubicBezTo>
                  <a:pt x="4" y="17812"/>
                  <a:pt x="1" y="17831"/>
                  <a:pt x="1" y="17848"/>
                </a:cubicBezTo>
                <a:cubicBezTo>
                  <a:pt x="5443" y="18232"/>
                  <a:pt x="10349" y="20582"/>
                  <a:pt x="14013" y="24191"/>
                </a:cubicBezTo>
                <a:lnTo>
                  <a:pt x="18733" y="19444"/>
                </a:lnTo>
                <a:lnTo>
                  <a:pt x="22930" y="19968"/>
                </a:lnTo>
                <a:lnTo>
                  <a:pt x="22115" y="16045"/>
                </a:lnTo>
                <a:lnTo>
                  <a:pt x="26588" y="11544"/>
                </a:lnTo>
                <a:cubicBezTo>
                  <a:pt x="22949" y="7943"/>
                  <a:pt x="18720" y="5106"/>
                  <a:pt x="14017" y="3117"/>
                </a:cubicBezTo>
                <a:cubicBezTo>
                  <a:pt x="9556" y="1230"/>
                  <a:pt x="4850" y="186"/>
                  <a:pt x="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6" name="Google Shape;6396;p44"/>
          <p:cNvSpPr/>
          <p:nvPr/>
        </p:nvSpPr>
        <p:spPr>
          <a:xfrm>
            <a:off x="4405168" y="3660197"/>
            <a:ext cx="1397657" cy="1054075"/>
          </a:xfrm>
          <a:custGeom>
            <a:avLst/>
            <a:gdLst/>
            <a:ahLst/>
            <a:cxnLst/>
            <a:rect l="l" t="t" r="r" b="b"/>
            <a:pathLst>
              <a:path w="30973" h="23359" extrusionOk="0">
                <a:moveTo>
                  <a:pt x="18331" y="1"/>
                </a:moveTo>
                <a:cubicBezTo>
                  <a:pt x="14416" y="3441"/>
                  <a:pt x="9287" y="5532"/>
                  <a:pt x="3676" y="5532"/>
                </a:cubicBezTo>
                <a:cubicBezTo>
                  <a:pt x="3619" y="5532"/>
                  <a:pt x="3561" y="5531"/>
                  <a:pt x="3502" y="5530"/>
                </a:cubicBezTo>
                <a:lnTo>
                  <a:pt x="3502" y="11802"/>
                </a:lnTo>
                <a:lnTo>
                  <a:pt x="1" y="14026"/>
                </a:lnTo>
                <a:lnTo>
                  <a:pt x="3502" y="16251"/>
                </a:lnTo>
                <a:lnTo>
                  <a:pt x="3502" y="23355"/>
                </a:lnTo>
                <a:cubicBezTo>
                  <a:pt x="3559" y="23355"/>
                  <a:pt x="3619" y="23358"/>
                  <a:pt x="3676" y="23358"/>
                </a:cubicBezTo>
                <a:cubicBezTo>
                  <a:pt x="9078" y="23358"/>
                  <a:pt x="14325" y="22297"/>
                  <a:pt x="19268" y="20208"/>
                </a:cubicBezTo>
                <a:cubicBezTo>
                  <a:pt x="23603" y="18375"/>
                  <a:pt x="27534" y="15820"/>
                  <a:pt x="30973" y="12613"/>
                </a:cubicBezTo>
                <a:lnTo>
                  <a:pt x="27365" y="9015"/>
                </a:lnTo>
                <a:lnTo>
                  <a:pt x="24163" y="9729"/>
                </a:lnTo>
                <a:cubicBezTo>
                  <a:pt x="24036" y="9757"/>
                  <a:pt x="23909" y="9770"/>
                  <a:pt x="23782" y="9770"/>
                </a:cubicBezTo>
                <a:cubicBezTo>
                  <a:pt x="23323" y="9770"/>
                  <a:pt x="22875" y="9589"/>
                  <a:pt x="22544" y="9256"/>
                </a:cubicBezTo>
                <a:cubicBezTo>
                  <a:pt x="22119" y="8834"/>
                  <a:pt x="21943" y="8222"/>
                  <a:pt x="22073" y="7638"/>
                </a:cubicBezTo>
                <a:lnTo>
                  <a:pt x="22784" y="4445"/>
                </a:lnTo>
                <a:lnTo>
                  <a:pt x="18363" y="37"/>
                </a:lnTo>
                <a:cubicBezTo>
                  <a:pt x="18352" y="25"/>
                  <a:pt x="18342" y="12"/>
                  <a:pt x="183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7" name="Google Shape;6397;p44"/>
          <p:cNvSpPr/>
          <p:nvPr/>
        </p:nvSpPr>
        <p:spPr>
          <a:xfrm>
            <a:off x="2758500" y="2772606"/>
            <a:ext cx="1049833" cy="1363858"/>
          </a:xfrm>
          <a:custGeom>
            <a:avLst/>
            <a:gdLst/>
            <a:ahLst/>
            <a:cxnLst/>
            <a:rect l="l" t="t" r="r" b="b"/>
            <a:pathLst>
              <a:path w="23265" h="30224" extrusionOk="0">
                <a:moveTo>
                  <a:pt x="8245" y="1"/>
                </a:moveTo>
                <a:lnTo>
                  <a:pt x="6245" y="3147"/>
                </a:lnTo>
                <a:lnTo>
                  <a:pt x="1" y="3147"/>
                </a:lnTo>
                <a:cubicBezTo>
                  <a:pt x="21" y="8503"/>
                  <a:pt x="1079" y="13701"/>
                  <a:pt x="3152" y="18605"/>
                </a:cubicBezTo>
                <a:cubicBezTo>
                  <a:pt x="4970" y="22903"/>
                  <a:pt x="7497" y="26805"/>
                  <a:pt x="10669" y="30224"/>
                </a:cubicBezTo>
                <a:lnTo>
                  <a:pt x="14386" y="26486"/>
                </a:lnTo>
                <a:cubicBezTo>
                  <a:pt x="14306" y="26210"/>
                  <a:pt x="14220" y="25900"/>
                  <a:pt x="14138" y="25583"/>
                </a:cubicBezTo>
                <a:cubicBezTo>
                  <a:pt x="13692" y="23860"/>
                  <a:pt x="13462" y="22668"/>
                  <a:pt x="14307" y="21822"/>
                </a:cubicBezTo>
                <a:cubicBezTo>
                  <a:pt x="14893" y="21236"/>
                  <a:pt x="15655" y="21236"/>
                  <a:pt x="15940" y="21236"/>
                </a:cubicBezTo>
                <a:cubicBezTo>
                  <a:pt x="16759" y="21236"/>
                  <a:pt x="18193" y="21486"/>
                  <a:pt x="19168" y="21676"/>
                </a:cubicBezTo>
                <a:lnTo>
                  <a:pt x="23221" y="17602"/>
                </a:lnTo>
                <a:cubicBezTo>
                  <a:pt x="23234" y="17587"/>
                  <a:pt x="23252" y="17574"/>
                  <a:pt x="23265" y="17561"/>
                </a:cubicBezTo>
                <a:cubicBezTo>
                  <a:pt x="19907" y="13691"/>
                  <a:pt x="17860" y="8654"/>
                  <a:pt x="17826" y="3147"/>
                </a:cubicBezTo>
                <a:lnTo>
                  <a:pt x="10244" y="3147"/>
                </a:lnTo>
                <a:lnTo>
                  <a:pt x="824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8" name="Google Shape;6398;p44"/>
          <p:cNvSpPr/>
          <p:nvPr/>
        </p:nvSpPr>
        <p:spPr>
          <a:xfrm>
            <a:off x="2759989" y="1641345"/>
            <a:ext cx="1087242" cy="1194414"/>
          </a:xfrm>
          <a:custGeom>
            <a:avLst/>
            <a:gdLst/>
            <a:ahLst/>
            <a:cxnLst/>
            <a:rect l="l" t="t" r="r" b="b"/>
            <a:pathLst>
              <a:path w="24094" h="26469" extrusionOk="0">
                <a:moveTo>
                  <a:pt x="11464" y="1"/>
                </a:moveTo>
                <a:cubicBezTo>
                  <a:pt x="7902" y="3623"/>
                  <a:pt x="5091" y="7821"/>
                  <a:pt x="3116" y="12490"/>
                </a:cubicBezTo>
                <a:cubicBezTo>
                  <a:pt x="1236" y="16938"/>
                  <a:pt x="192" y="21633"/>
                  <a:pt x="1" y="26466"/>
                </a:cubicBezTo>
                <a:lnTo>
                  <a:pt x="5253" y="26466"/>
                </a:lnTo>
                <a:lnTo>
                  <a:pt x="5253" y="26467"/>
                </a:lnTo>
                <a:lnTo>
                  <a:pt x="6735" y="24133"/>
                </a:lnTo>
                <a:cubicBezTo>
                  <a:pt x="7055" y="23627"/>
                  <a:pt x="7613" y="23320"/>
                  <a:pt x="8214" y="23320"/>
                </a:cubicBezTo>
                <a:cubicBezTo>
                  <a:pt x="8813" y="23320"/>
                  <a:pt x="9371" y="23627"/>
                  <a:pt x="9692" y="24133"/>
                </a:cubicBezTo>
                <a:lnTo>
                  <a:pt x="11174" y="26467"/>
                </a:lnTo>
                <a:lnTo>
                  <a:pt x="17793" y="26467"/>
                </a:lnTo>
                <a:cubicBezTo>
                  <a:pt x="17812" y="26467"/>
                  <a:pt x="17832" y="26469"/>
                  <a:pt x="17850" y="26469"/>
                </a:cubicBezTo>
                <a:cubicBezTo>
                  <a:pt x="18238" y="21093"/>
                  <a:pt x="20548" y="16239"/>
                  <a:pt x="24094" y="12594"/>
                </a:cubicBezTo>
                <a:lnTo>
                  <a:pt x="18989" y="7504"/>
                </a:lnTo>
                <a:lnTo>
                  <a:pt x="19911" y="3372"/>
                </a:lnTo>
                <a:lnTo>
                  <a:pt x="19911" y="3372"/>
                </a:lnTo>
                <a:lnTo>
                  <a:pt x="15771" y="4295"/>
                </a:lnTo>
                <a:lnTo>
                  <a:pt x="1146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9" name="Google Shape;6399;p44"/>
          <p:cNvSpPr/>
          <p:nvPr/>
        </p:nvSpPr>
        <p:spPr>
          <a:xfrm>
            <a:off x="3294890" y="3622563"/>
            <a:ext cx="1199784" cy="1091709"/>
          </a:xfrm>
          <a:custGeom>
            <a:avLst/>
            <a:gdLst/>
            <a:ahLst/>
            <a:cxnLst/>
            <a:rect l="l" t="t" r="r" b="b"/>
            <a:pathLst>
              <a:path w="26588" h="24193" extrusionOk="0">
                <a:moveTo>
                  <a:pt x="12575" y="1"/>
                </a:moveTo>
                <a:lnTo>
                  <a:pt x="7856" y="4747"/>
                </a:lnTo>
                <a:lnTo>
                  <a:pt x="3658" y="4225"/>
                </a:lnTo>
                <a:lnTo>
                  <a:pt x="4475" y="8146"/>
                </a:lnTo>
                <a:lnTo>
                  <a:pt x="0" y="12646"/>
                </a:lnTo>
                <a:cubicBezTo>
                  <a:pt x="3641" y="16249"/>
                  <a:pt x="7868" y="19084"/>
                  <a:pt x="12572" y="21073"/>
                </a:cubicBezTo>
                <a:cubicBezTo>
                  <a:pt x="17031" y="22960"/>
                  <a:pt x="21739" y="24005"/>
                  <a:pt x="26586" y="24192"/>
                </a:cubicBezTo>
                <a:lnTo>
                  <a:pt x="26586" y="18092"/>
                </a:lnTo>
                <a:lnTo>
                  <a:pt x="23597" y="16193"/>
                </a:lnTo>
                <a:cubicBezTo>
                  <a:pt x="23091" y="15871"/>
                  <a:pt x="22785" y="15314"/>
                  <a:pt x="22785" y="14714"/>
                </a:cubicBezTo>
                <a:cubicBezTo>
                  <a:pt x="22785" y="14115"/>
                  <a:pt x="23091" y="13557"/>
                  <a:pt x="23597" y="13236"/>
                </a:cubicBezTo>
                <a:lnTo>
                  <a:pt x="26586" y="11337"/>
                </a:lnTo>
                <a:lnTo>
                  <a:pt x="26586" y="6399"/>
                </a:lnTo>
                <a:cubicBezTo>
                  <a:pt x="26586" y="6380"/>
                  <a:pt x="26588" y="6363"/>
                  <a:pt x="26588" y="6345"/>
                </a:cubicBezTo>
                <a:cubicBezTo>
                  <a:pt x="21146" y="5961"/>
                  <a:pt x="16240" y="3612"/>
                  <a:pt x="1257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0" name="Google Shape;6400;p44"/>
          <p:cNvSpPr/>
          <p:nvPr/>
        </p:nvSpPr>
        <p:spPr>
          <a:xfrm>
            <a:off x="3333877" y="1101300"/>
            <a:ext cx="1397657" cy="1054030"/>
          </a:xfrm>
          <a:custGeom>
            <a:avLst/>
            <a:gdLst/>
            <a:ahLst/>
            <a:cxnLst/>
            <a:rect l="l" t="t" r="r" b="b"/>
            <a:pathLst>
              <a:path w="30973" h="23358" extrusionOk="0">
                <a:moveTo>
                  <a:pt x="27297" y="1"/>
                </a:moveTo>
                <a:cubicBezTo>
                  <a:pt x="21895" y="1"/>
                  <a:pt x="16648" y="1062"/>
                  <a:pt x="11705" y="3152"/>
                </a:cubicBezTo>
                <a:cubicBezTo>
                  <a:pt x="7371" y="4985"/>
                  <a:pt x="3441" y="7539"/>
                  <a:pt x="1" y="10747"/>
                </a:cubicBezTo>
                <a:lnTo>
                  <a:pt x="3612" y="14345"/>
                </a:lnTo>
                <a:lnTo>
                  <a:pt x="6813" y="13631"/>
                </a:lnTo>
                <a:cubicBezTo>
                  <a:pt x="6940" y="13603"/>
                  <a:pt x="7068" y="13588"/>
                  <a:pt x="7194" y="13588"/>
                </a:cubicBezTo>
                <a:cubicBezTo>
                  <a:pt x="7653" y="13588"/>
                  <a:pt x="8101" y="13771"/>
                  <a:pt x="8432" y="14102"/>
                </a:cubicBezTo>
                <a:cubicBezTo>
                  <a:pt x="8855" y="14525"/>
                  <a:pt x="9033" y="15137"/>
                  <a:pt x="8902" y="15721"/>
                </a:cubicBezTo>
                <a:lnTo>
                  <a:pt x="8190" y="18912"/>
                </a:lnTo>
                <a:lnTo>
                  <a:pt x="12612" y="23322"/>
                </a:lnTo>
                <a:cubicBezTo>
                  <a:pt x="12624" y="23333"/>
                  <a:pt x="12632" y="23347"/>
                  <a:pt x="12644" y="23358"/>
                </a:cubicBezTo>
                <a:cubicBezTo>
                  <a:pt x="16559" y="19916"/>
                  <a:pt x="21687" y="17827"/>
                  <a:pt x="27297" y="17827"/>
                </a:cubicBezTo>
                <a:cubicBezTo>
                  <a:pt x="27355" y="17827"/>
                  <a:pt x="27414" y="17828"/>
                  <a:pt x="27471" y="17829"/>
                </a:cubicBezTo>
                <a:lnTo>
                  <a:pt x="27471" y="11673"/>
                </a:lnTo>
                <a:lnTo>
                  <a:pt x="30973" y="9448"/>
                </a:lnTo>
                <a:lnTo>
                  <a:pt x="27471" y="7222"/>
                </a:lnTo>
                <a:lnTo>
                  <a:pt x="27471" y="4"/>
                </a:lnTo>
                <a:cubicBezTo>
                  <a:pt x="27412" y="4"/>
                  <a:pt x="27355" y="1"/>
                  <a:pt x="272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1" name="Google Shape;6401;p44"/>
          <p:cNvSpPr/>
          <p:nvPr/>
        </p:nvSpPr>
        <p:spPr>
          <a:xfrm>
            <a:off x="3776183" y="2088525"/>
            <a:ext cx="1633796" cy="1633751"/>
          </a:xfrm>
          <a:custGeom>
            <a:avLst/>
            <a:gdLst/>
            <a:ahLst/>
            <a:cxnLst/>
            <a:rect l="l" t="t" r="r" b="b"/>
            <a:pathLst>
              <a:path w="36206" h="36205" extrusionOk="0">
                <a:moveTo>
                  <a:pt x="18103" y="0"/>
                </a:moveTo>
                <a:cubicBezTo>
                  <a:pt x="8106" y="0"/>
                  <a:pt x="1" y="8105"/>
                  <a:pt x="1" y="18103"/>
                </a:cubicBezTo>
                <a:cubicBezTo>
                  <a:pt x="1" y="28099"/>
                  <a:pt x="8105" y="36205"/>
                  <a:pt x="18103" y="36205"/>
                </a:cubicBezTo>
                <a:cubicBezTo>
                  <a:pt x="28101" y="36205"/>
                  <a:pt x="36205" y="28101"/>
                  <a:pt x="36205" y="18103"/>
                </a:cubicBezTo>
                <a:cubicBezTo>
                  <a:pt x="36205" y="8105"/>
                  <a:pt x="28101" y="0"/>
                  <a:pt x="181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2" name="Google Shape;6402;p44"/>
          <p:cNvSpPr/>
          <p:nvPr/>
        </p:nvSpPr>
        <p:spPr>
          <a:xfrm>
            <a:off x="4345824" y="2453475"/>
            <a:ext cx="474147" cy="939108"/>
          </a:xfrm>
          <a:custGeom>
            <a:avLst/>
            <a:gdLst/>
            <a:ahLst/>
            <a:cxnLst/>
            <a:rect l="l" t="t" r="r" b="b"/>
            <a:pathLst>
              <a:path w="13677" h="27089" extrusionOk="0">
                <a:moveTo>
                  <a:pt x="6126" y="7301"/>
                </a:moveTo>
                <a:lnTo>
                  <a:pt x="6126" y="10057"/>
                </a:lnTo>
                <a:lnTo>
                  <a:pt x="3370" y="10057"/>
                </a:lnTo>
                <a:lnTo>
                  <a:pt x="3370" y="7301"/>
                </a:lnTo>
                <a:close/>
                <a:moveTo>
                  <a:pt x="10306" y="7301"/>
                </a:moveTo>
                <a:lnTo>
                  <a:pt x="10306" y="10057"/>
                </a:lnTo>
                <a:lnTo>
                  <a:pt x="7550" y="10057"/>
                </a:lnTo>
                <a:lnTo>
                  <a:pt x="7550" y="7301"/>
                </a:lnTo>
                <a:close/>
                <a:moveTo>
                  <a:pt x="6839" y="1"/>
                </a:moveTo>
                <a:cubicBezTo>
                  <a:pt x="6658" y="1"/>
                  <a:pt x="6478" y="64"/>
                  <a:pt x="6341" y="188"/>
                </a:cubicBezTo>
                <a:lnTo>
                  <a:pt x="281" y="5744"/>
                </a:lnTo>
                <a:cubicBezTo>
                  <a:pt x="12" y="5989"/>
                  <a:pt x="0" y="6403"/>
                  <a:pt x="252" y="6665"/>
                </a:cubicBezTo>
                <a:lnTo>
                  <a:pt x="404" y="6823"/>
                </a:lnTo>
                <a:cubicBezTo>
                  <a:pt x="543" y="6968"/>
                  <a:pt x="730" y="7042"/>
                  <a:pt x="911" y="7042"/>
                </a:cubicBezTo>
                <a:cubicBezTo>
                  <a:pt x="1058" y="7042"/>
                  <a:pt x="1202" y="6993"/>
                  <a:pt x="1314" y="6893"/>
                </a:cubicBezTo>
                <a:lnTo>
                  <a:pt x="1766" y="6488"/>
                </a:lnTo>
                <a:lnTo>
                  <a:pt x="1766" y="12426"/>
                </a:lnTo>
                <a:cubicBezTo>
                  <a:pt x="1766" y="12790"/>
                  <a:pt x="2062" y="13085"/>
                  <a:pt x="2425" y="13085"/>
                </a:cubicBezTo>
                <a:lnTo>
                  <a:pt x="4120" y="13085"/>
                </a:lnTo>
                <a:lnTo>
                  <a:pt x="4120" y="24381"/>
                </a:lnTo>
                <a:lnTo>
                  <a:pt x="6829" y="27088"/>
                </a:lnTo>
                <a:lnTo>
                  <a:pt x="9536" y="24381"/>
                </a:lnTo>
                <a:lnTo>
                  <a:pt x="7911" y="22756"/>
                </a:lnTo>
                <a:lnTo>
                  <a:pt x="9536" y="21132"/>
                </a:lnTo>
                <a:lnTo>
                  <a:pt x="7911" y="19508"/>
                </a:lnTo>
                <a:lnTo>
                  <a:pt x="9536" y="17884"/>
                </a:lnTo>
                <a:lnTo>
                  <a:pt x="9536" y="13086"/>
                </a:lnTo>
                <a:lnTo>
                  <a:pt x="11251" y="13086"/>
                </a:lnTo>
                <a:cubicBezTo>
                  <a:pt x="11615" y="13086"/>
                  <a:pt x="11911" y="12790"/>
                  <a:pt x="11911" y="12427"/>
                </a:cubicBezTo>
                <a:lnTo>
                  <a:pt x="11911" y="6489"/>
                </a:lnTo>
                <a:lnTo>
                  <a:pt x="12364" y="6895"/>
                </a:lnTo>
                <a:cubicBezTo>
                  <a:pt x="12475" y="6995"/>
                  <a:pt x="12619" y="7043"/>
                  <a:pt x="12765" y="7043"/>
                </a:cubicBezTo>
                <a:cubicBezTo>
                  <a:pt x="12947" y="7043"/>
                  <a:pt x="13134" y="6969"/>
                  <a:pt x="13273" y="6824"/>
                </a:cubicBezTo>
                <a:lnTo>
                  <a:pt x="13425" y="6666"/>
                </a:lnTo>
                <a:cubicBezTo>
                  <a:pt x="13677" y="6403"/>
                  <a:pt x="13665" y="5990"/>
                  <a:pt x="13396" y="5744"/>
                </a:cubicBezTo>
                <a:lnTo>
                  <a:pt x="7336" y="188"/>
                </a:lnTo>
                <a:cubicBezTo>
                  <a:pt x="7200" y="62"/>
                  <a:pt x="7019" y="1"/>
                  <a:pt x="683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3" name="Google Shape;6403;p44"/>
          <p:cNvSpPr/>
          <p:nvPr/>
        </p:nvSpPr>
        <p:spPr>
          <a:xfrm>
            <a:off x="5005399" y="1459200"/>
            <a:ext cx="400140" cy="381230"/>
          </a:xfrm>
          <a:custGeom>
            <a:avLst/>
            <a:gdLst/>
            <a:ahLst/>
            <a:cxnLst/>
            <a:rect l="l" t="t" r="r" b="b"/>
            <a:pathLst>
              <a:path w="11199" h="10669" extrusionOk="0">
                <a:moveTo>
                  <a:pt x="5601" y="0"/>
                </a:moveTo>
                <a:cubicBezTo>
                  <a:pt x="5452" y="0"/>
                  <a:pt x="5305" y="51"/>
                  <a:pt x="5193" y="154"/>
                </a:cubicBezTo>
                <a:lnTo>
                  <a:pt x="231" y="4702"/>
                </a:lnTo>
                <a:cubicBezTo>
                  <a:pt x="11" y="4902"/>
                  <a:pt x="1" y="5240"/>
                  <a:pt x="206" y="5455"/>
                </a:cubicBezTo>
                <a:lnTo>
                  <a:pt x="331" y="5584"/>
                </a:lnTo>
                <a:cubicBezTo>
                  <a:pt x="445" y="5702"/>
                  <a:pt x="597" y="5763"/>
                  <a:pt x="746" y="5763"/>
                </a:cubicBezTo>
                <a:cubicBezTo>
                  <a:pt x="866" y="5763"/>
                  <a:pt x="983" y="5723"/>
                  <a:pt x="1075" y="5641"/>
                </a:cubicBezTo>
                <a:lnTo>
                  <a:pt x="1447" y="5308"/>
                </a:lnTo>
                <a:lnTo>
                  <a:pt x="1447" y="10171"/>
                </a:lnTo>
                <a:cubicBezTo>
                  <a:pt x="1447" y="10397"/>
                  <a:pt x="1586" y="10590"/>
                  <a:pt x="1782" y="10669"/>
                </a:cubicBezTo>
                <a:lnTo>
                  <a:pt x="5299" y="10669"/>
                </a:lnTo>
                <a:cubicBezTo>
                  <a:pt x="4586" y="10183"/>
                  <a:pt x="2834" y="8894"/>
                  <a:pt x="2596" y="7824"/>
                </a:cubicBezTo>
                <a:cubicBezTo>
                  <a:pt x="2539" y="7656"/>
                  <a:pt x="2511" y="7476"/>
                  <a:pt x="2511" y="7286"/>
                </a:cubicBezTo>
                <a:cubicBezTo>
                  <a:pt x="2511" y="6628"/>
                  <a:pt x="2875" y="6055"/>
                  <a:pt x="3412" y="5758"/>
                </a:cubicBezTo>
                <a:cubicBezTo>
                  <a:pt x="3663" y="5619"/>
                  <a:pt x="3949" y="5542"/>
                  <a:pt x="4254" y="5542"/>
                </a:cubicBezTo>
                <a:cubicBezTo>
                  <a:pt x="4795" y="5542"/>
                  <a:pt x="5277" y="5787"/>
                  <a:pt x="5599" y="6173"/>
                </a:cubicBezTo>
                <a:cubicBezTo>
                  <a:pt x="5917" y="5787"/>
                  <a:pt x="6401" y="5542"/>
                  <a:pt x="6942" y="5542"/>
                </a:cubicBezTo>
                <a:cubicBezTo>
                  <a:pt x="7247" y="5542"/>
                  <a:pt x="7536" y="5620"/>
                  <a:pt x="7784" y="5758"/>
                </a:cubicBezTo>
                <a:cubicBezTo>
                  <a:pt x="8321" y="6055"/>
                  <a:pt x="8687" y="6628"/>
                  <a:pt x="8687" y="7286"/>
                </a:cubicBezTo>
                <a:cubicBezTo>
                  <a:pt x="8687" y="7474"/>
                  <a:pt x="8656" y="7655"/>
                  <a:pt x="8601" y="7824"/>
                </a:cubicBezTo>
                <a:cubicBezTo>
                  <a:pt x="8362" y="8894"/>
                  <a:pt x="6612" y="10183"/>
                  <a:pt x="5899" y="10669"/>
                </a:cubicBezTo>
                <a:lnTo>
                  <a:pt x="9414" y="10669"/>
                </a:lnTo>
                <a:cubicBezTo>
                  <a:pt x="9611" y="10588"/>
                  <a:pt x="9751" y="10396"/>
                  <a:pt x="9751" y="10171"/>
                </a:cubicBezTo>
                <a:lnTo>
                  <a:pt x="9751" y="5308"/>
                </a:lnTo>
                <a:lnTo>
                  <a:pt x="10121" y="5641"/>
                </a:lnTo>
                <a:cubicBezTo>
                  <a:pt x="10213" y="5723"/>
                  <a:pt x="10331" y="5763"/>
                  <a:pt x="10451" y="5763"/>
                </a:cubicBezTo>
                <a:cubicBezTo>
                  <a:pt x="10600" y="5763"/>
                  <a:pt x="10753" y="5702"/>
                  <a:pt x="10866" y="5584"/>
                </a:cubicBezTo>
                <a:lnTo>
                  <a:pt x="10990" y="5455"/>
                </a:lnTo>
                <a:cubicBezTo>
                  <a:pt x="11199" y="5241"/>
                  <a:pt x="11188" y="4903"/>
                  <a:pt x="10968" y="4702"/>
                </a:cubicBezTo>
                <a:lnTo>
                  <a:pt x="6007" y="154"/>
                </a:lnTo>
                <a:cubicBezTo>
                  <a:pt x="5895" y="51"/>
                  <a:pt x="5747" y="0"/>
                  <a:pt x="56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04" name="Google Shape;6404;p44"/>
          <p:cNvGrpSpPr/>
          <p:nvPr/>
        </p:nvGrpSpPr>
        <p:grpSpPr>
          <a:xfrm>
            <a:off x="3751700" y="3969898"/>
            <a:ext cx="409463" cy="339726"/>
            <a:chOff x="3751700" y="3969898"/>
            <a:chExt cx="409463" cy="339726"/>
          </a:xfrm>
        </p:grpSpPr>
        <p:sp>
          <p:nvSpPr>
            <p:cNvPr id="6405" name="Google Shape;6405;p44"/>
            <p:cNvSpPr/>
            <p:nvPr/>
          </p:nvSpPr>
          <p:spPr>
            <a:xfrm>
              <a:off x="3972316" y="3975295"/>
              <a:ext cx="75908" cy="70317"/>
            </a:xfrm>
            <a:custGeom>
              <a:avLst/>
              <a:gdLst/>
              <a:ahLst/>
              <a:cxnLst/>
              <a:rect l="l" t="t" r="r" b="b"/>
              <a:pathLst>
                <a:path w="2349" h="2176" extrusionOk="0">
                  <a:moveTo>
                    <a:pt x="1167" y="0"/>
                  </a:moveTo>
                  <a:cubicBezTo>
                    <a:pt x="961" y="0"/>
                    <a:pt x="755" y="57"/>
                    <a:pt x="578" y="172"/>
                  </a:cubicBezTo>
                  <a:cubicBezTo>
                    <a:pt x="191" y="422"/>
                    <a:pt x="1" y="902"/>
                    <a:pt x="110" y="1348"/>
                  </a:cubicBezTo>
                  <a:cubicBezTo>
                    <a:pt x="220" y="1788"/>
                    <a:pt x="604" y="2122"/>
                    <a:pt x="1055" y="2170"/>
                  </a:cubicBezTo>
                  <a:cubicBezTo>
                    <a:pt x="1093" y="2172"/>
                    <a:pt x="1130" y="2175"/>
                    <a:pt x="1168" y="2175"/>
                  </a:cubicBezTo>
                  <a:cubicBezTo>
                    <a:pt x="1623" y="2175"/>
                    <a:pt x="2042" y="1881"/>
                    <a:pt x="2194" y="1451"/>
                  </a:cubicBezTo>
                  <a:cubicBezTo>
                    <a:pt x="2349" y="1017"/>
                    <a:pt x="2206" y="520"/>
                    <a:pt x="1844" y="233"/>
                  </a:cubicBezTo>
                  <a:cubicBezTo>
                    <a:pt x="1650" y="79"/>
                    <a:pt x="1408" y="0"/>
                    <a:pt x="1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44"/>
            <p:cNvSpPr/>
            <p:nvPr/>
          </p:nvSpPr>
          <p:spPr>
            <a:xfrm>
              <a:off x="4095179" y="4087781"/>
              <a:ext cx="47051" cy="45370"/>
            </a:xfrm>
            <a:custGeom>
              <a:avLst/>
              <a:gdLst/>
              <a:ahLst/>
              <a:cxnLst/>
              <a:rect l="l" t="t" r="r" b="b"/>
              <a:pathLst>
                <a:path w="1456" h="1404" extrusionOk="0">
                  <a:moveTo>
                    <a:pt x="720" y="1"/>
                  </a:moveTo>
                  <a:cubicBezTo>
                    <a:pt x="558" y="1"/>
                    <a:pt x="397" y="56"/>
                    <a:pt x="271" y="161"/>
                  </a:cubicBezTo>
                  <a:cubicBezTo>
                    <a:pt x="96" y="307"/>
                    <a:pt x="1" y="532"/>
                    <a:pt x="19" y="758"/>
                  </a:cubicBezTo>
                  <a:cubicBezTo>
                    <a:pt x="37" y="982"/>
                    <a:pt x="164" y="1188"/>
                    <a:pt x="357" y="1305"/>
                  </a:cubicBezTo>
                  <a:cubicBezTo>
                    <a:pt x="464" y="1370"/>
                    <a:pt x="589" y="1404"/>
                    <a:pt x="717" y="1404"/>
                  </a:cubicBezTo>
                  <a:cubicBezTo>
                    <a:pt x="943" y="1404"/>
                    <a:pt x="1160" y="1293"/>
                    <a:pt x="1290" y="1108"/>
                  </a:cubicBezTo>
                  <a:cubicBezTo>
                    <a:pt x="1423" y="922"/>
                    <a:pt x="1456" y="675"/>
                    <a:pt x="1377" y="461"/>
                  </a:cubicBezTo>
                  <a:cubicBezTo>
                    <a:pt x="1300" y="252"/>
                    <a:pt x="1124" y="87"/>
                    <a:pt x="909" y="27"/>
                  </a:cubicBezTo>
                  <a:cubicBezTo>
                    <a:pt x="847" y="9"/>
                    <a:pt x="784" y="1"/>
                    <a:pt x="7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44"/>
            <p:cNvSpPr/>
            <p:nvPr/>
          </p:nvSpPr>
          <p:spPr>
            <a:xfrm>
              <a:off x="3751700" y="4041345"/>
              <a:ext cx="409463" cy="268279"/>
            </a:xfrm>
            <a:custGeom>
              <a:avLst/>
              <a:gdLst/>
              <a:ahLst/>
              <a:cxnLst/>
              <a:rect l="l" t="t" r="r" b="b"/>
              <a:pathLst>
                <a:path w="12671" h="8302" extrusionOk="0">
                  <a:moveTo>
                    <a:pt x="4564" y="0"/>
                  </a:moveTo>
                  <a:cubicBezTo>
                    <a:pt x="4271" y="0"/>
                    <a:pt x="3979" y="102"/>
                    <a:pt x="3728" y="251"/>
                  </a:cubicBezTo>
                  <a:cubicBezTo>
                    <a:pt x="3225" y="552"/>
                    <a:pt x="2884" y="1061"/>
                    <a:pt x="2709" y="1613"/>
                  </a:cubicBezTo>
                  <a:cubicBezTo>
                    <a:pt x="2525" y="2193"/>
                    <a:pt x="2503" y="2815"/>
                    <a:pt x="2551" y="3417"/>
                  </a:cubicBezTo>
                  <a:cubicBezTo>
                    <a:pt x="2556" y="3475"/>
                    <a:pt x="2561" y="3535"/>
                    <a:pt x="2567" y="3595"/>
                  </a:cubicBezTo>
                  <a:cubicBezTo>
                    <a:pt x="2423" y="3559"/>
                    <a:pt x="2288" y="3480"/>
                    <a:pt x="2162" y="3402"/>
                  </a:cubicBezTo>
                  <a:cubicBezTo>
                    <a:pt x="2029" y="3317"/>
                    <a:pt x="1896" y="3227"/>
                    <a:pt x="1779" y="3120"/>
                  </a:cubicBezTo>
                  <a:cubicBezTo>
                    <a:pt x="1682" y="3032"/>
                    <a:pt x="1563" y="2967"/>
                    <a:pt x="1431" y="2947"/>
                  </a:cubicBezTo>
                  <a:cubicBezTo>
                    <a:pt x="1403" y="2943"/>
                    <a:pt x="1375" y="2942"/>
                    <a:pt x="1347" y="2942"/>
                  </a:cubicBezTo>
                  <a:cubicBezTo>
                    <a:pt x="1273" y="2942"/>
                    <a:pt x="1199" y="2954"/>
                    <a:pt x="1127" y="2976"/>
                  </a:cubicBezTo>
                  <a:cubicBezTo>
                    <a:pt x="591" y="3141"/>
                    <a:pt x="238" y="3648"/>
                    <a:pt x="106" y="4171"/>
                  </a:cubicBezTo>
                  <a:cubicBezTo>
                    <a:pt x="67" y="4329"/>
                    <a:pt x="35" y="4487"/>
                    <a:pt x="19" y="4649"/>
                  </a:cubicBezTo>
                  <a:cubicBezTo>
                    <a:pt x="4" y="4813"/>
                    <a:pt x="2" y="4976"/>
                    <a:pt x="1" y="5141"/>
                  </a:cubicBezTo>
                  <a:cubicBezTo>
                    <a:pt x="1" y="5203"/>
                    <a:pt x="9" y="5260"/>
                    <a:pt x="53" y="5307"/>
                  </a:cubicBezTo>
                  <a:cubicBezTo>
                    <a:pt x="90" y="5351"/>
                    <a:pt x="145" y="5377"/>
                    <a:pt x="202" y="5378"/>
                  </a:cubicBezTo>
                  <a:cubicBezTo>
                    <a:pt x="205" y="5378"/>
                    <a:pt x="207" y="5379"/>
                    <a:pt x="210" y="5379"/>
                  </a:cubicBezTo>
                  <a:cubicBezTo>
                    <a:pt x="324" y="5379"/>
                    <a:pt x="407" y="5287"/>
                    <a:pt x="418" y="5178"/>
                  </a:cubicBezTo>
                  <a:cubicBezTo>
                    <a:pt x="433" y="5039"/>
                    <a:pt x="446" y="4898"/>
                    <a:pt x="472" y="4759"/>
                  </a:cubicBezTo>
                  <a:cubicBezTo>
                    <a:pt x="497" y="4616"/>
                    <a:pt x="534" y="4478"/>
                    <a:pt x="582" y="4342"/>
                  </a:cubicBezTo>
                  <a:lnTo>
                    <a:pt x="582" y="4342"/>
                  </a:lnTo>
                  <a:cubicBezTo>
                    <a:pt x="569" y="4593"/>
                    <a:pt x="555" y="4841"/>
                    <a:pt x="541" y="5092"/>
                  </a:cubicBezTo>
                  <a:cubicBezTo>
                    <a:pt x="540" y="5125"/>
                    <a:pt x="538" y="5156"/>
                    <a:pt x="536" y="5188"/>
                  </a:cubicBezTo>
                  <a:cubicBezTo>
                    <a:pt x="533" y="5254"/>
                    <a:pt x="538" y="5321"/>
                    <a:pt x="550" y="5386"/>
                  </a:cubicBezTo>
                  <a:cubicBezTo>
                    <a:pt x="556" y="5421"/>
                    <a:pt x="567" y="5455"/>
                    <a:pt x="579" y="5489"/>
                  </a:cubicBezTo>
                  <a:lnTo>
                    <a:pt x="597" y="5539"/>
                  </a:lnTo>
                  <a:cubicBezTo>
                    <a:pt x="602" y="5551"/>
                    <a:pt x="620" y="5573"/>
                    <a:pt x="621" y="5587"/>
                  </a:cubicBezTo>
                  <a:cubicBezTo>
                    <a:pt x="623" y="5632"/>
                    <a:pt x="625" y="5675"/>
                    <a:pt x="627" y="5720"/>
                  </a:cubicBezTo>
                  <a:cubicBezTo>
                    <a:pt x="641" y="5986"/>
                    <a:pt x="656" y="6252"/>
                    <a:pt x="668" y="6517"/>
                  </a:cubicBezTo>
                  <a:cubicBezTo>
                    <a:pt x="684" y="6835"/>
                    <a:pt x="702" y="7154"/>
                    <a:pt x="718" y="7471"/>
                  </a:cubicBezTo>
                  <a:cubicBezTo>
                    <a:pt x="723" y="7581"/>
                    <a:pt x="729" y="7691"/>
                    <a:pt x="734" y="7800"/>
                  </a:cubicBezTo>
                  <a:cubicBezTo>
                    <a:pt x="738" y="7848"/>
                    <a:pt x="735" y="7900"/>
                    <a:pt x="744" y="7949"/>
                  </a:cubicBezTo>
                  <a:cubicBezTo>
                    <a:pt x="763" y="8061"/>
                    <a:pt x="863" y="8149"/>
                    <a:pt x="979" y="8151"/>
                  </a:cubicBezTo>
                  <a:cubicBezTo>
                    <a:pt x="981" y="8151"/>
                    <a:pt x="983" y="8151"/>
                    <a:pt x="985" y="8151"/>
                  </a:cubicBezTo>
                  <a:cubicBezTo>
                    <a:pt x="1099" y="8151"/>
                    <a:pt x="1200" y="8066"/>
                    <a:pt x="1222" y="7955"/>
                  </a:cubicBezTo>
                  <a:cubicBezTo>
                    <a:pt x="1234" y="7895"/>
                    <a:pt x="1231" y="7833"/>
                    <a:pt x="1234" y="7775"/>
                  </a:cubicBezTo>
                  <a:lnTo>
                    <a:pt x="1276" y="6900"/>
                  </a:lnTo>
                  <a:cubicBezTo>
                    <a:pt x="1288" y="6644"/>
                    <a:pt x="1300" y="6389"/>
                    <a:pt x="1313" y="6134"/>
                  </a:cubicBezTo>
                  <a:cubicBezTo>
                    <a:pt x="1314" y="6117"/>
                    <a:pt x="1314" y="6100"/>
                    <a:pt x="1316" y="6083"/>
                  </a:cubicBezTo>
                  <a:cubicBezTo>
                    <a:pt x="1326" y="6268"/>
                    <a:pt x="1334" y="6453"/>
                    <a:pt x="1343" y="6637"/>
                  </a:cubicBezTo>
                  <a:cubicBezTo>
                    <a:pt x="1360" y="6954"/>
                    <a:pt x="1377" y="7270"/>
                    <a:pt x="1393" y="7588"/>
                  </a:cubicBezTo>
                  <a:cubicBezTo>
                    <a:pt x="1399" y="7686"/>
                    <a:pt x="1404" y="7783"/>
                    <a:pt x="1409" y="7879"/>
                  </a:cubicBezTo>
                  <a:cubicBezTo>
                    <a:pt x="1410" y="7895"/>
                    <a:pt x="1410" y="7911"/>
                    <a:pt x="1411" y="7928"/>
                  </a:cubicBezTo>
                  <a:cubicBezTo>
                    <a:pt x="1421" y="8042"/>
                    <a:pt x="1515" y="8138"/>
                    <a:pt x="1629" y="8150"/>
                  </a:cubicBezTo>
                  <a:cubicBezTo>
                    <a:pt x="1637" y="8151"/>
                    <a:pt x="1646" y="8152"/>
                    <a:pt x="1655" y="8152"/>
                  </a:cubicBezTo>
                  <a:cubicBezTo>
                    <a:pt x="1760" y="8152"/>
                    <a:pt x="1858" y="8078"/>
                    <a:pt x="1889" y="7975"/>
                  </a:cubicBezTo>
                  <a:cubicBezTo>
                    <a:pt x="1896" y="7949"/>
                    <a:pt x="1897" y="7923"/>
                    <a:pt x="1899" y="7895"/>
                  </a:cubicBezTo>
                  <a:cubicBezTo>
                    <a:pt x="1902" y="7819"/>
                    <a:pt x="1906" y="7744"/>
                    <a:pt x="1910" y="7667"/>
                  </a:cubicBezTo>
                  <a:cubicBezTo>
                    <a:pt x="1924" y="7372"/>
                    <a:pt x="1940" y="7076"/>
                    <a:pt x="1953" y="6780"/>
                  </a:cubicBezTo>
                  <a:cubicBezTo>
                    <a:pt x="1967" y="6481"/>
                    <a:pt x="1983" y="6182"/>
                    <a:pt x="1997" y="5884"/>
                  </a:cubicBezTo>
                  <a:lnTo>
                    <a:pt x="2008" y="5642"/>
                  </a:lnTo>
                  <a:cubicBezTo>
                    <a:pt x="2009" y="5623"/>
                    <a:pt x="2008" y="5613"/>
                    <a:pt x="2019" y="5596"/>
                  </a:cubicBezTo>
                  <a:cubicBezTo>
                    <a:pt x="2084" y="5470"/>
                    <a:pt x="2115" y="5329"/>
                    <a:pt x="2109" y="5188"/>
                  </a:cubicBezTo>
                  <a:cubicBezTo>
                    <a:pt x="2095" y="4957"/>
                    <a:pt x="2083" y="4726"/>
                    <a:pt x="2071" y="4495"/>
                  </a:cubicBezTo>
                  <a:cubicBezTo>
                    <a:pt x="2061" y="4308"/>
                    <a:pt x="2050" y="4122"/>
                    <a:pt x="2040" y="3936"/>
                  </a:cubicBezTo>
                  <a:lnTo>
                    <a:pt x="2040" y="3936"/>
                  </a:lnTo>
                  <a:cubicBezTo>
                    <a:pt x="2182" y="3992"/>
                    <a:pt x="2337" y="4043"/>
                    <a:pt x="2489" y="4058"/>
                  </a:cubicBezTo>
                  <a:cubicBezTo>
                    <a:pt x="2523" y="4062"/>
                    <a:pt x="2558" y="4064"/>
                    <a:pt x="2592" y="4064"/>
                  </a:cubicBezTo>
                  <a:cubicBezTo>
                    <a:pt x="2637" y="4064"/>
                    <a:pt x="2681" y="4061"/>
                    <a:pt x="2725" y="4051"/>
                  </a:cubicBezTo>
                  <a:cubicBezTo>
                    <a:pt x="2760" y="4043"/>
                    <a:pt x="2796" y="4033"/>
                    <a:pt x="2830" y="4020"/>
                  </a:cubicBezTo>
                  <a:cubicBezTo>
                    <a:pt x="2838" y="4016"/>
                    <a:pt x="2846" y="4011"/>
                    <a:pt x="2856" y="4007"/>
                  </a:cubicBezTo>
                  <a:cubicBezTo>
                    <a:pt x="2862" y="4009"/>
                    <a:pt x="2869" y="4009"/>
                    <a:pt x="2876" y="4010"/>
                  </a:cubicBezTo>
                  <a:cubicBezTo>
                    <a:pt x="2884" y="4011"/>
                    <a:pt x="2892" y="4011"/>
                    <a:pt x="2900" y="4011"/>
                  </a:cubicBezTo>
                  <a:cubicBezTo>
                    <a:pt x="2908" y="4011"/>
                    <a:pt x="2916" y="4011"/>
                    <a:pt x="2924" y="4010"/>
                  </a:cubicBezTo>
                  <a:cubicBezTo>
                    <a:pt x="3036" y="4002"/>
                    <a:pt x="3138" y="3934"/>
                    <a:pt x="3189" y="3835"/>
                  </a:cubicBezTo>
                  <a:cubicBezTo>
                    <a:pt x="3216" y="3782"/>
                    <a:pt x="3226" y="3726"/>
                    <a:pt x="3224" y="3668"/>
                  </a:cubicBezTo>
                  <a:cubicBezTo>
                    <a:pt x="3220" y="3591"/>
                    <a:pt x="3219" y="3514"/>
                    <a:pt x="3217" y="3437"/>
                  </a:cubicBezTo>
                  <a:cubicBezTo>
                    <a:pt x="3215" y="3135"/>
                    <a:pt x="3232" y="2829"/>
                    <a:pt x="3286" y="2529"/>
                  </a:cubicBezTo>
                  <a:cubicBezTo>
                    <a:pt x="3340" y="2229"/>
                    <a:pt x="3430" y="1928"/>
                    <a:pt x="3579" y="1661"/>
                  </a:cubicBezTo>
                  <a:lnTo>
                    <a:pt x="3579" y="1661"/>
                  </a:lnTo>
                  <a:cubicBezTo>
                    <a:pt x="3557" y="1836"/>
                    <a:pt x="3537" y="2011"/>
                    <a:pt x="3515" y="2188"/>
                  </a:cubicBezTo>
                  <a:cubicBezTo>
                    <a:pt x="3477" y="2507"/>
                    <a:pt x="3437" y="2826"/>
                    <a:pt x="3399" y="3146"/>
                  </a:cubicBezTo>
                  <a:lnTo>
                    <a:pt x="3357" y="3495"/>
                  </a:lnTo>
                  <a:cubicBezTo>
                    <a:pt x="3347" y="3576"/>
                    <a:pt x="3336" y="3654"/>
                    <a:pt x="3334" y="3735"/>
                  </a:cubicBezTo>
                  <a:cubicBezTo>
                    <a:pt x="3333" y="3878"/>
                    <a:pt x="3355" y="4022"/>
                    <a:pt x="3403" y="4158"/>
                  </a:cubicBezTo>
                  <a:cubicBezTo>
                    <a:pt x="3425" y="4225"/>
                    <a:pt x="3455" y="4291"/>
                    <a:pt x="3490" y="4354"/>
                  </a:cubicBezTo>
                  <a:cubicBezTo>
                    <a:pt x="3506" y="4385"/>
                    <a:pt x="3524" y="4415"/>
                    <a:pt x="3543" y="4442"/>
                  </a:cubicBezTo>
                  <a:cubicBezTo>
                    <a:pt x="3548" y="4450"/>
                    <a:pt x="3548" y="4447"/>
                    <a:pt x="3548" y="4451"/>
                  </a:cubicBezTo>
                  <a:cubicBezTo>
                    <a:pt x="3549" y="4488"/>
                    <a:pt x="3552" y="4526"/>
                    <a:pt x="3553" y="4563"/>
                  </a:cubicBezTo>
                  <a:cubicBezTo>
                    <a:pt x="3564" y="4775"/>
                    <a:pt x="3574" y="4988"/>
                    <a:pt x="3584" y="5201"/>
                  </a:cubicBezTo>
                  <a:cubicBezTo>
                    <a:pt x="3599" y="5517"/>
                    <a:pt x="3614" y="5833"/>
                    <a:pt x="3629" y="6149"/>
                  </a:cubicBezTo>
                  <a:cubicBezTo>
                    <a:pt x="3644" y="6470"/>
                    <a:pt x="3660" y="6790"/>
                    <a:pt x="3675" y="7111"/>
                  </a:cubicBezTo>
                  <a:cubicBezTo>
                    <a:pt x="3686" y="7338"/>
                    <a:pt x="3697" y="7566"/>
                    <a:pt x="3707" y="7793"/>
                  </a:cubicBezTo>
                  <a:cubicBezTo>
                    <a:pt x="3710" y="7841"/>
                    <a:pt x="3712" y="7889"/>
                    <a:pt x="3713" y="7936"/>
                  </a:cubicBezTo>
                  <a:cubicBezTo>
                    <a:pt x="3721" y="8097"/>
                    <a:pt x="3828" y="8238"/>
                    <a:pt x="3982" y="8286"/>
                  </a:cubicBezTo>
                  <a:cubicBezTo>
                    <a:pt x="4016" y="8296"/>
                    <a:pt x="4050" y="8301"/>
                    <a:pt x="4083" y="8301"/>
                  </a:cubicBezTo>
                  <a:cubicBezTo>
                    <a:pt x="4275" y="8301"/>
                    <a:pt x="4450" y="8146"/>
                    <a:pt x="4459" y="7946"/>
                  </a:cubicBezTo>
                  <a:cubicBezTo>
                    <a:pt x="4460" y="7906"/>
                    <a:pt x="4463" y="7867"/>
                    <a:pt x="4464" y="7827"/>
                  </a:cubicBezTo>
                  <a:cubicBezTo>
                    <a:pt x="4475" y="7580"/>
                    <a:pt x="4485" y="7333"/>
                    <a:pt x="4498" y="7086"/>
                  </a:cubicBezTo>
                  <a:cubicBezTo>
                    <a:pt x="4511" y="6759"/>
                    <a:pt x="4526" y="6431"/>
                    <a:pt x="4541" y="6104"/>
                  </a:cubicBezTo>
                  <a:cubicBezTo>
                    <a:pt x="4551" y="5869"/>
                    <a:pt x="4562" y="5632"/>
                    <a:pt x="4572" y="5397"/>
                  </a:cubicBezTo>
                  <a:lnTo>
                    <a:pt x="4577" y="5305"/>
                  </a:lnTo>
                  <a:cubicBezTo>
                    <a:pt x="4583" y="5445"/>
                    <a:pt x="4590" y="5587"/>
                    <a:pt x="4596" y="5728"/>
                  </a:cubicBezTo>
                  <a:cubicBezTo>
                    <a:pt x="4610" y="6036"/>
                    <a:pt x="4626" y="6344"/>
                    <a:pt x="4639" y="6652"/>
                  </a:cubicBezTo>
                  <a:cubicBezTo>
                    <a:pt x="4653" y="6956"/>
                    <a:pt x="4668" y="7260"/>
                    <a:pt x="4682" y="7563"/>
                  </a:cubicBezTo>
                  <a:cubicBezTo>
                    <a:pt x="4685" y="7659"/>
                    <a:pt x="4690" y="7755"/>
                    <a:pt x="4694" y="7852"/>
                  </a:cubicBezTo>
                  <a:cubicBezTo>
                    <a:pt x="4697" y="7909"/>
                    <a:pt x="4695" y="7966"/>
                    <a:pt x="4711" y="8021"/>
                  </a:cubicBezTo>
                  <a:cubicBezTo>
                    <a:pt x="4756" y="8190"/>
                    <a:pt x="4913" y="8299"/>
                    <a:pt x="5076" y="8299"/>
                  </a:cubicBezTo>
                  <a:cubicBezTo>
                    <a:pt x="5136" y="8299"/>
                    <a:pt x="5196" y="8285"/>
                    <a:pt x="5252" y="8254"/>
                  </a:cubicBezTo>
                  <a:cubicBezTo>
                    <a:pt x="5373" y="8186"/>
                    <a:pt x="5439" y="8063"/>
                    <a:pt x="5445" y="7928"/>
                  </a:cubicBezTo>
                  <a:cubicBezTo>
                    <a:pt x="5452" y="7773"/>
                    <a:pt x="5460" y="7618"/>
                    <a:pt x="5467" y="7464"/>
                  </a:cubicBezTo>
                  <a:cubicBezTo>
                    <a:pt x="5480" y="7172"/>
                    <a:pt x="5493" y="6880"/>
                    <a:pt x="5507" y="6589"/>
                  </a:cubicBezTo>
                  <a:cubicBezTo>
                    <a:pt x="5522" y="6257"/>
                    <a:pt x="5537" y="5928"/>
                    <a:pt x="5552" y="5597"/>
                  </a:cubicBezTo>
                  <a:cubicBezTo>
                    <a:pt x="5564" y="5326"/>
                    <a:pt x="5575" y="5054"/>
                    <a:pt x="5588" y="4783"/>
                  </a:cubicBezTo>
                  <a:cubicBezTo>
                    <a:pt x="5594" y="4667"/>
                    <a:pt x="5599" y="4553"/>
                    <a:pt x="5604" y="4439"/>
                  </a:cubicBezTo>
                  <a:cubicBezTo>
                    <a:pt x="5604" y="4434"/>
                    <a:pt x="5615" y="4422"/>
                    <a:pt x="5618" y="4417"/>
                  </a:cubicBezTo>
                  <a:cubicBezTo>
                    <a:pt x="5626" y="4403"/>
                    <a:pt x="5636" y="4389"/>
                    <a:pt x="5644" y="4374"/>
                  </a:cubicBezTo>
                  <a:cubicBezTo>
                    <a:pt x="5661" y="4343"/>
                    <a:pt x="5677" y="4309"/>
                    <a:pt x="5693" y="4277"/>
                  </a:cubicBezTo>
                  <a:cubicBezTo>
                    <a:pt x="5723" y="4215"/>
                    <a:pt x="5747" y="4149"/>
                    <a:pt x="5767" y="4081"/>
                  </a:cubicBezTo>
                  <a:cubicBezTo>
                    <a:pt x="5804" y="3941"/>
                    <a:pt x="5818" y="3796"/>
                    <a:pt x="5804" y="3651"/>
                  </a:cubicBezTo>
                  <a:cubicBezTo>
                    <a:pt x="5799" y="3590"/>
                    <a:pt x="5790" y="3528"/>
                    <a:pt x="5783" y="3468"/>
                  </a:cubicBezTo>
                  <a:cubicBezTo>
                    <a:pt x="5748" y="3184"/>
                    <a:pt x="5713" y="2899"/>
                    <a:pt x="5680" y="2615"/>
                  </a:cubicBezTo>
                  <a:cubicBezTo>
                    <a:pt x="5646" y="2340"/>
                    <a:pt x="5613" y="2066"/>
                    <a:pt x="5579" y="1791"/>
                  </a:cubicBezTo>
                  <a:cubicBezTo>
                    <a:pt x="5575" y="1755"/>
                    <a:pt x="5570" y="1719"/>
                    <a:pt x="5567" y="1684"/>
                  </a:cubicBezTo>
                  <a:lnTo>
                    <a:pt x="5567" y="1684"/>
                  </a:lnTo>
                  <a:cubicBezTo>
                    <a:pt x="5706" y="1943"/>
                    <a:pt x="5793" y="2226"/>
                    <a:pt x="5844" y="2513"/>
                  </a:cubicBezTo>
                  <a:cubicBezTo>
                    <a:pt x="5896" y="2807"/>
                    <a:pt x="5917" y="3105"/>
                    <a:pt x="5910" y="3402"/>
                  </a:cubicBezTo>
                  <a:cubicBezTo>
                    <a:pt x="5908" y="3482"/>
                    <a:pt x="5910" y="3562"/>
                    <a:pt x="5910" y="3643"/>
                  </a:cubicBezTo>
                  <a:cubicBezTo>
                    <a:pt x="5908" y="3697"/>
                    <a:pt x="5910" y="3746"/>
                    <a:pt x="5927" y="3798"/>
                  </a:cubicBezTo>
                  <a:cubicBezTo>
                    <a:pt x="5967" y="3904"/>
                    <a:pt x="6063" y="3987"/>
                    <a:pt x="6176" y="4006"/>
                  </a:cubicBezTo>
                  <a:cubicBezTo>
                    <a:pt x="6193" y="4009"/>
                    <a:pt x="6211" y="4011"/>
                    <a:pt x="6228" y="4011"/>
                  </a:cubicBezTo>
                  <a:cubicBezTo>
                    <a:pt x="6324" y="4011"/>
                    <a:pt x="6417" y="3966"/>
                    <a:pt x="6480" y="3893"/>
                  </a:cubicBezTo>
                  <a:cubicBezTo>
                    <a:pt x="6566" y="3791"/>
                    <a:pt x="6559" y="3658"/>
                    <a:pt x="6570" y="3534"/>
                  </a:cubicBezTo>
                  <a:cubicBezTo>
                    <a:pt x="6588" y="3293"/>
                    <a:pt x="6628" y="3054"/>
                    <a:pt x="6683" y="2818"/>
                  </a:cubicBezTo>
                  <a:cubicBezTo>
                    <a:pt x="6736" y="2587"/>
                    <a:pt x="6806" y="2357"/>
                    <a:pt x="6907" y="2140"/>
                  </a:cubicBezTo>
                  <a:lnTo>
                    <a:pt x="6907" y="2324"/>
                  </a:lnTo>
                  <a:cubicBezTo>
                    <a:pt x="6907" y="2349"/>
                    <a:pt x="6910" y="2375"/>
                    <a:pt x="6905" y="2399"/>
                  </a:cubicBezTo>
                  <a:cubicBezTo>
                    <a:pt x="6895" y="2449"/>
                    <a:pt x="6885" y="2500"/>
                    <a:pt x="6875" y="2549"/>
                  </a:cubicBezTo>
                  <a:cubicBezTo>
                    <a:pt x="6823" y="2795"/>
                    <a:pt x="6772" y="3039"/>
                    <a:pt x="6723" y="3285"/>
                  </a:cubicBezTo>
                  <a:cubicBezTo>
                    <a:pt x="6657" y="3607"/>
                    <a:pt x="6588" y="3930"/>
                    <a:pt x="6522" y="4252"/>
                  </a:cubicBezTo>
                  <a:cubicBezTo>
                    <a:pt x="6468" y="4513"/>
                    <a:pt x="6413" y="4774"/>
                    <a:pt x="6360" y="5035"/>
                  </a:cubicBezTo>
                  <a:cubicBezTo>
                    <a:pt x="6347" y="5099"/>
                    <a:pt x="6332" y="5163"/>
                    <a:pt x="6320" y="5228"/>
                  </a:cubicBezTo>
                  <a:cubicBezTo>
                    <a:pt x="6316" y="5243"/>
                    <a:pt x="6314" y="5260"/>
                    <a:pt x="6312" y="5276"/>
                  </a:cubicBezTo>
                  <a:cubicBezTo>
                    <a:pt x="6304" y="5399"/>
                    <a:pt x="6403" y="5503"/>
                    <a:pt x="6525" y="5503"/>
                  </a:cubicBezTo>
                  <a:lnTo>
                    <a:pt x="6915" y="5503"/>
                  </a:lnTo>
                  <a:lnTo>
                    <a:pt x="6979" y="5504"/>
                  </a:lnTo>
                  <a:cubicBezTo>
                    <a:pt x="6979" y="5504"/>
                    <a:pt x="6980" y="5545"/>
                    <a:pt x="6981" y="5563"/>
                  </a:cubicBezTo>
                  <a:cubicBezTo>
                    <a:pt x="6992" y="5793"/>
                    <a:pt x="7003" y="6023"/>
                    <a:pt x="7015" y="6253"/>
                  </a:cubicBezTo>
                  <a:cubicBezTo>
                    <a:pt x="7030" y="6580"/>
                    <a:pt x="7047" y="6906"/>
                    <a:pt x="7062" y="7232"/>
                  </a:cubicBezTo>
                  <a:cubicBezTo>
                    <a:pt x="7072" y="7449"/>
                    <a:pt x="7082" y="7665"/>
                    <a:pt x="7094" y="7883"/>
                  </a:cubicBezTo>
                  <a:cubicBezTo>
                    <a:pt x="7094" y="7895"/>
                    <a:pt x="7095" y="7909"/>
                    <a:pt x="7095" y="7923"/>
                  </a:cubicBezTo>
                  <a:cubicBezTo>
                    <a:pt x="7100" y="8026"/>
                    <a:pt x="7150" y="8124"/>
                    <a:pt x="7228" y="8191"/>
                  </a:cubicBezTo>
                  <a:cubicBezTo>
                    <a:pt x="7297" y="8250"/>
                    <a:pt x="7384" y="8282"/>
                    <a:pt x="7472" y="8282"/>
                  </a:cubicBezTo>
                  <a:cubicBezTo>
                    <a:pt x="7498" y="8282"/>
                    <a:pt x="7523" y="8280"/>
                    <a:pt x="7549" y="8274"/>
                  </a:cubicBezTo>
                  <a:cubicBezTo>
                    <a:pt x="7659" y="8252"/>
                    <a:pt x="7755" y="8176"/>
                    <a:pt x="7808" y="8077"/>
                  </a:cubicBezTo>
                  <a:cubicBezTo>
                    <a:pt x="7845" y="8003"/>
                    <a:pt x="7849" y="7928"/>
                    <a:pt x="7852" y="7848"/>
                  </a:cubicBezTo>
                  <a:lnTo>
                    <a:pt x="7867" y="7561"/>
                  </a:lnTo>
                  <a:cubicBezTo>
                    <a:pt x="7884" y="7253"/>
                    <a:pt x="7900" y="6944"/>
                    <a:pt x="7915" y="6636"/>
                  </a:cubicBezTo>
                  <a:cubicBezTo>
                    <a:pt x="7931" y="6344"/>
                    <a:pt x="7946" y="6052"/>
                    <a:pt x="7961" y="5760"/>
                  </a:cubicBezTo>
                  <a:cubicBezTo>
                    <a:pt x="7964" y="5684"/>
                    <a:pt x="7968" y="5608"/>
                    <a:pt x="7972" y="5531"/>
                  </a:cubicBezTo>
                  <a:cubicBezTo>
                    <a:pt x="7974" y="5517"/>
                    <a:pt x="7967" y="5503"/>
                    <a:pt x="7984" y="5503"/>
                  </a:cubicBezTo>
                  <a:cubicBezTo>
                    <a:pt x="7995" y="5503"/>
                    <a:pt x="8003" y="5502"/>
                    <a:pt x="8008" y="5502"/>
                  </a:cubicBezTo>
                  <a:cubicBezTo>
                    <a:pt x="8018" y="5502"/>
                    <a:pt x="8018" y="5506"/>
                    <a:pt x="8019" y="5526"/>
                  </a:cubicBezTo>
                  <a:cubicBezTo>
                    <a:pt x="8029" y="5728"/>
                    <a:pt x="8038" y="5929"/>
                    <a:pt x="8048" y="6130"/>
                  </a:cubicBezTo>
                  <a:cubicBezTo>
                    <a:pt x="8064" y="6456"/>
                    <a:pt x="8080" y="6782"/>
                    <a:pt x="8095" y="7107"/>
                  </a:cubicBezTo>
                  <a:cubicBezTo>
                    <a:pt x="8107" y="7350"/>
                    <a:pt x="8118" y="7594"/>
                    <a:pt x="8131" y="7837"/>
                  </a:cubicBezTo>
                  <a:cubicBezTo>
                    <a:pt x="8135" y="7908"/>
                    <a:pt x="8135" y="7977"/>
                    <a:pt x="8163" y="8044"/>
                  </a:cubicBezTo>
                  <a:cubicBezTo>
                    <a:pt x="8223" y="8192"/>
                    <a:pt x="8368" y="8280"/>
                    <a:pt x="8516" y="8280"/>
                  </a:cubicBezTo>
                  <a:cubicBezTo>
                    <a:pt x="8590" y="8280"/>
                    <a:pt x="8665" y="8258"/>
                    <a:pt x="8731" y="8211"/>
                  </a:cubicBezTo>
                  <a:cubicBezTo>
                    <a:pt x="8823" y="8144"/>
                    <a:pt x="8883" y="8038"/>
                    <a:pt x="8889" y="7924"/>
                  </a:cubicBezTo>
                  <a:cubicBezTo>
                    <a:pt x="8890" y="7913"/>
                    <a:pt x="8890" y="7903"/>
                    <a:pt x="8890" y="7890"/>
                  </a:cubicBezTo>
                  <a:cubicBezTo>
                    <a:pt x="8894" y="7812"/>
                    <a:pt x="8898" y="7734"/>
                    <a:pt x="8904" y="7654"/>
                  </a:cubicBezTo>
                  <a:cubicBezTo>
                    <a:pt x="8919" y="7360"/>
                    <a:pt x="8934" y="7066"/>
                    <a:pt x="8950" y="6770"/>
                  </a:cubicBezTo>
                  <a:cubicBezTo>
                    <a:pt x="8966" y="6465"/>
                    <a:pt x="8981" y="6158"/>
                    <a:pt x="8997" y="5852"/>
                  </a:cubicBezTo>
                  <a:cubicBezTo>
                    <a:pt x="9002" y="5759"/>
                    <a:pt x="9006" y="5665"/>
                    <a:pt x="9011" y="5572"/>
                  </a:cubicBezTo>
                  <a:cubicBezTo>
                    <a:pt x="9012" y="5551"/>
                    <a:pt x="9013" y="5504"/>
                    <a:pt x="9013" y="5504"/>
                  </a:cubicBezTo>
                  <a:cubicBezTo>
                    <a:pt x="9013" y="5504"/>
                    <a:pt x="9325" y="5503"/>
                    <a:pt x="9455" y="5503"/>
                  </a:cubicBezTo>
                  <a:cubicBezTo>
                    <a:pt x="9586" y="5503"/>
                    <a:pt x="9686" y="5380"/>
                    <a:pt x="9662" y="5251"/>
                  </a:cubicBezTo>
                  <a:cubicBezTo>
                    <a:pt x="9661" y="5242"/>
                    <a:pt x="9658" y="5233"/>
                    <a:pt x="9657" y="5224"/>
                  </a:cubicBezTo>
                  <a:cubicBezTo>
                    <a:pt x="9620" y="5043"/>
                    <a:pt x="9583" y="4861"/>
                    <a:pt x="9545" y="4678"/>
                  </a:cubicBezTo>
                  <a:cubicBezTo>
                    <a:pt x="9483" y="4367"/>
                    <a:pt x="9419" y="4057"/>
                    <a:pt x="9356" y="3746"/>
                  </a:cubicBezTo>
                  <a:cubicBezTo>
                    <a:pt x="9294" y="3448"/>
                    <a:pt x="9235" y="3148"/>
                    <a:pt x="9174" y="2849"/>
                  </a:cubicBezTo>
                  <a:cubicBezTo>
                    <a:pt x="9143" y="2701"/>
                    <a:pt x="9113" y="2552"/>
                    <a:pt x="9083" y="2404"/>
                  </a:cubicBezTo>
                  <a:cubicBezTo>
                    <a:pt x="9079" y="2384"/>
                    <a:pt x="9083" y="2359"/>
                    <a:pt x="9083" y="2337"/>
                  </a:cubicBezTo>
                  <a:lnTo>
                    <a:pt x="9083" y="2188"/>
                  </a:lnTo>
                  <a:cubicBezTo>
                    <a:pt x="9144" y="2334"/>
                    <a:pt x="9192" y="2486"/>
                    <a:pt x="9233" y="2639"/>
                  </a:cubicBezTo>
                  <a:cubicBezTo>
                    <a:pt x="9276" y="2798"/>
                    <a:pt x="9312" y="2958"/>
                    <a:pt x="9335" y="3121"/>
                  </a:cubicBezTo>
                  <a:cubicBezTo>
                    <a:pt x="9360" y="3284"/>
                    <a:pt x="9378" y="3445"/>
                    <a:pt x="9392" y="3608"/>
                  </a:cubicBezTo>
                  <a:cubicBezTo>
                    <a:pt x="9397" y="3668"/>
                    <a:pt x="9400" y="3726"/>
                    <a:pt x="9424" y="3780"/>
                  </a:cubicBezTo>
                  <a:cubicBezTo>
                    <a:pt x="9447" y="3831"/>
                    <a:pt x="9483" y="3876"/>
                    <a:pt x="9528" y="3909"/>
                  </a:cubicBezTo>
                  <a:cubicBezTo>
                    <a:pt x="9584" y="3950"/>
                    <a:pt x="9651" y="3974"/>
                    <a:pt x="9721" y="3974"/>
                  </a:cubicBezTo>
                  <a:cubicBezTo>
                    <a:pt x="9729" y="3974"/>
                    <a:pt x="9737" y="3974"/>
                    <a:pt x="9745" y="3974"/>
                  </a:cubicBezTo>
                  <a:cubicBezTo>
                    <a:pt x="9746" y="3973"/>
                    <a:pt x="9747" y="3973"/>
                    <a:pt x="9748" y="3973"/>
                  </a:cubicBezTo>
                  <a:cubicBezTo>
                    <a:pt x="9769" y="3973"/>
                    <a:pt x="9785" y="3989"/>
                    <a:pt x="9803" y="3999"/>
                  </a:cubicBezTo>
                  <a:cubicBezTo>
                    <a:pt x="9824" y="4010"/>
                    <a:pt x="9849" y="4021"/>
                    <a:pt x="9873" y="4030"/>
                  </a:cubicBezTo>
                  <a:cubicBezTo>
                    <a:pt x="9923" y="4046"/>
                    <a:pt x="9975" y="4056"/>
                    <a:pt x="10028" y="4058"/>
                  </a:cubicBezTo>
                  <a:cubicBezTo>
                    <a:pt x="10042" y="4059"/>
                    <a:pt x="10056" y="4059"/>
                    <a:pt x="10070" y="4059"/>
                  </a:cubicBezTo>
                  <a:cubicBezTo>
                    <a:pt x="10271" y="4059"/>
                    <a:pt x="10469" y="3994"/>
                    <a:pt x="10650" y="3914"/>
                  </a:cubicBezTo>
                  <a:lnTo>
                    <a:pt x="10650" y="4386"/>
                  </a:lnTo>
                  <a:lnTo>
                    <a:pt x="10458" y="5204"/>
                  </a:lnTo>
                  <a:cubicBezTo>
                    <a:pt x="10392" y="5485"/>
                    <a:pt x="10326" y="5764"/>
                    <a:pt x="10260" y="6043"/>
                  </a:cubicBezTo>
                  <a:cubicBezTo>
                    <a:pt x="10245" y="6110"/>
                    <a:pt x="10210" y="6195"/>
                    <a:pt x="10246" y="6258"/>
                  </a:cubicBezTo>
                  <a:cubicBezTo>
                    <a:pt x="10283" y="6323"/>
                    <a:pt x="10346" y="6328"/>
                    <a:pt x="10409" y="6328"/>
                  </a:cubicBezTo>
                  <a:cubicBezTo>
                    <a:pt x="10419" y="6328"/>
                    <a:pt x="10429" y="6328"/>
                    <a:pt x="10439" y="6328"/>
                  </a:cubicBezTo>
                  <a:lnTo>
                    <a:pt x="10666" y="6328"/>
                  </a:lnTo>
                  <a:cubicBezTo>
                    <a:pt x="10668" y="6328"/>
                    <a:pt x="10681" y="6327"/>
                    <a:pt x="10690" y="6327"/>
                  </a:cubicBezTo>
                  <a:cubicBezTo>
                    <a:pt x="10695" y="6327"/>
                    <a:pt x="10698" y="6328"/>
                    <a:pt x="10698" y="6328"/>
                  </a:cubicBezTo>
                  <a:cubicBezTo>
                    <a:pt x="10698" y="6334"/>
                    <a:pt x="10699" y="6340"/>
                    <a:pt x="10699" y="6347"/>
                  </a:cubicBezTo>
                  <a:cubicBezTo>
                    <a:pt x="10700" y="6381"/>
                    <a:pt x="10703" y="6416"/>
                    <a:pt x="10704" y="6451"/>
                  </a:cubicBezTo>
                  <a:cubicBezTo>
                    <a:pt x="10711" y="6583"/>
                    <a:pt x="10717" y="6713"/>
                    <a:pt x="10724" y="6844"/>
                  </a:cubicBezTo>
                  <a:cubicBezTo>
                    <a:pt x="10739" y="7147"/>
                    <a:pt x="10752" y="7452"/>
                    <a:pt x="10768" y="7755"/>
                  </a:cubicBezTo>
                  <a:cubicBezTo>
                    <a:pt x="10771" y="7821"/>
                    <a:pt x="10768" y="7890"/>
                    <a:pt x="10781" y="7955"/>
                  </a:cubicBezTo>
                  <a:cubicBezTo>
                    <a:pt x="10803" y="8065"/>
                    <a:pt x="10904" y="8151"/>
                    <a:pt x="11018" y="8151"/>
                  </a:cubicBezTo>
                  <a:cubicBezTo>
                    <a:pt x="11019" y="8151"/>
                    <a:pt x="11020" y="8151"/>
                    <a:pt x="11022" y="8151"/>
                  </a:cubicBezTo>
                  <a:cubicBezTo>
                    <a:pt x="11136" y="8150"/>
                    <a:pt x="11241" y="8063"/>
                    <a:pt x="11259" y="7949"/>
                  </a:cubicBezTo>
                  <a:cubicBezTo>
                    <a:pt x="11271" y="7884"/>
                    <a:pt x="11268" y="7817"/>
                    <a:pt x="11271" y="7751"/>
                  </a:cubicBezTo>
                  <a:cubicBezTo>
                    <a:pt x="11278" y="7612"/>
                    <a:pt x="11285" y="7471"/>
                    <a:pt x="11293" y="7332"/>
                  </a:cubicBezTo>
                  <a:lnTo>
                    <a:pt x="11339" y="6446"/>
                  </a:lnTo>
                  <a:cubicBezTo>
                    <a:pt x="11340" y="6411"/>
                    <a:pt x="11343" y="6378"/>
                    <a:pt x="11344" y="6344"/>
                  </a:cubicBezTo>
                  <a:cubicBezTo>
                    <a:pt x="11344" y="6338"/>
                    <a:pt x="11344" y="6333"/>
                    <a:pt x="11345" y="6327"/>
                  </a:cubicBezTo>
                  <a:cubicBezTo>
                    <a:pt x="11345" y="6327"/>
                    <a:pt x="11345" y="6327"/>
                    <a:pt x="11345" y="6327"/>
                  </a:cubicBezTo>
                  <a:cubicBezTo>
                    <a:pt x="11347" y="6327"/>
                    <a:pt x="11355" y="6325"/>
                    <a:pt x="11362" y="6325"/>
                  </a:cubicBezTo>
                  <a:cubicBezTo>
                    <a:pt x="11366" y="6325"/>
                    <a:pt x="11369" y="6326"/>
                    <a:pt x="11369" y="6329"/>
                  </a:cubicBezTo>
                  <a:cubicBezTo>
                    <a:pt x="11374" y="6402"/>
                    <a:pt x="11377" y="6476"/>
                    <a:pt x="11380" y="6549"/>
                  </a:cubicBezTo>
                  <a:cubicBezTo>
                    <a:pt x="11395" y="6860"/>
                    <a:pt x="11410" y="7171"/>
                    <a:pt x="11425" y="7481"/>
                  </a:cubicBezTo>
                  <a:cubicBezTo>
                    <a:pt x="11430" y="7601"/>
                    <a:pt x="11436" y="7720"/>
                    <a:pt x="11442" y="7839"/>
                  </a:cubicBezTo>
                  <a:cubicBezTo>
                    <a:pt x="11443" y="7865"/>
                    <a:pt x="11445" y="7889"/>
                    <a:pt x="11446" y="7915"/>
                  </a:cubicBezTo>
                  <a:cubicBezTo>
                    <a:pt x="11450" y="7998"/>
                    <a:pt x="11496" y="8075"/>
                    <a:pt x="11568" y="8117"/>
                  </a:cubicBezTo>
                  <a:cubicBezTo>
                    <a:pt x="11605" y="8140"/>
                    <a:pt x="11647" y="8150"/>
                    <a:pt x="11688" y="8150"/>
                  </a:cubicBezTo>
                  <a:cubicBezTo>
                    <a:pt x="11758" y="8150"/>
                    <a:pt x="11827" y="8120"/>
                    <a:pt x="11875" y="8063"/>
                  </a:cubicBezTo>
                  <a:cubicBezTo>
                    <a:pt x="11913" y="8017"/>
                    <a:pt x="11929" y="7964"/>
                    <a:pt x="11932" y="7905"/>
                  </a:cubicBezTo>
                  <a:cubicBezTo>
                    <a:pt x="11937" y="7817"/>
                    <a:pt x="11941" y="7729"/>
                    <a:pt x="11947" y="7640"/>
                  </a:cubicBezTo>
                  <a:cubicBezTo>
                    <a:pt x="11963" y="7326"/>
                    <a:pt x="11978" y="7010"/>
                    <a:pt x="11995" y="6696"/>
                  </a:cubicBezTo>
                  <a:cubicBezTo>
                    <a:pt x="12000" y="6589"/>
                    <a:pt x="12006" y="6480"/>
                    <a:pt x="12011" y="6373"/>
                  </a:cubicBezTo>
                  <a:cubicBezTo>
                    <a:pt x="12011" y="6370"/>
                    <a:pt x="12014" y="6325"/>
                    <a:pt x="12014" y="6325"/>
                  </a:cubicBezTo>
                  <a:lnTo>
                    <a:pt x="12194" y="6325"/>
                  </a:lnTo>
                  <a:cubicBezTo>
                    <a:pt x="12220" y="6325"/>
                    <a:pt x="12249" y="6327"/>
                    <a:pt x="12279" y="6327"/>
                  </a:cubicBezTo>
                  <a:cubicBezTo>
                    <a:pt x="12319" y="6327"/>
                    <a:pt x="12360" y="6323"/>
                    <a:pt x="12392" y="6301"/>
                  </a:cubicBezTo>
                  <a:cubicBezTo>
                    <a:pt x="12443" y="6266"/>
                    <a:pt x="12455" y="6206"/>
                    <a:pt x="12444" y="6149"/>
                  </a:cubicBezTo>
                  <a:cubicBezTo>
                    <a:pt x="12425" y="6068"/>
                    <a:pt x="12409" y="5987"/>
                    <a:pt x="12392" y="5908"/>
                  </a:cubicBezTo>
                  <a:cubicBezTo>
                    <a:pt x="12325" y="5604"/>
                    <a:pt x="12259" y="5299"/>
                    <a:pt x="12192" y="4994"/>
                  </a:cubicBezTo>
                  <a:cubicBezTo>
                    <a:pt x="12147" y="4790"/>
                    <a:pt x="12052" y="4380"/>
                    <a:pt x="12052" y="4380"/>
                  </a:cubicBezTo>
                  <a:lnTo>
                    <a:pt x="12052" y="4224"/>
                  </a:lnTo>
                  <a:cubicBezTo>
                    <a:pt x="12184" y="4519"/>
                    <a:pt x="12221" y="4846"/>
                    <a:pt x="12254" y="5166"/>
                  </a:cubicBezTo>
                  <a:cubicBezTo>
                    <a:pt x="12259" y="5219"/>
                    <a:pt x="12271" y="5266"/>
                    <a:pt x="12308" y="5307"/>
                  </a:cubicBezTo>
                  <a:cubicBezTo>
                    <a:pt x="12347" y="5350"/>
                    <a:pt x="12400" y="5375"/>
                    <a:pt x="12456" y="5376"/>
                  </a:cubicBezTo>
                  <a:cubicBezTo>
                    <a:pt x="12458" y="5376"/>
                    <a:pt x="12461" y="5376"/>
                    <a:pt x="12463" y="5376"/>
                  </a:cubicBezTo>
                  <a:cubicBezTo>
                    <a:pt x="12576" y="5376"/>
                    <a:pt x="12671" y="5279"/>
                    <a:pt x="12670" y="5168"/>
                  </a:cubicBezTo>
                  <a:cubicBezTo>
                    <a:pt x="12664" y="5142"/>
                    <a:pt x="12664" y="5112"/>
                    <a:pt x="12664" y="5085"/>
                  </a:cubicBezTo>
                  <a:cubicBezTo>
                    <a:pt x="12663" y="5004"/>
                    <a:pt x="12665" y="4925"/>
                    <a:pt x="12661" y="4844"/>
                  </a:cubicBezTo>
                  <a:cubicBezTo>
                    <a:pt x="12658" y="4762"/>
                    <a:pt x="12648" y="4682"/>
                    <a:pt x="12642" y="4600"/>
                  </a:cubicBezTo>
                  <a:cubicBezTo>
                    <a:pt x="12628" y="4438"/>
                    <a:pt x="12589" y="4282"/>
                    <a:pt x="12551" y="4124"/>
                  </a:cubicBezTo>
                  <a:cubicBezTo>
                    <a:pt x="12532" y="4046"/>
                    <a:pt x="12502" y="3966"/>
                    <a:pt x="12473" y="3892"/>
                  </a:cubicBezTo>
                  <a:cubicBezTo>
                    <a:pt x="12444" y="3816"/>
                    <a:pt x="12409" y="3743"/>
                    <a:pt x="12371" y="3673"/>
                  </a:cubicBezTo>
                  <a:cubicBezTo>
                    <a:pt x="12292" y="3534"/>
                    <a:pt x="12205" y="3404"/>
                    <a:pt x="12093" y="3290"/>
                  </a:cubicBezTo>
                  <a:cubicBezTo>
                    <a:pt x="12019" y="3214"/>
                    <a:pt x="11937" y="3148"/>
                    <a:pt x="11851" y="3089"/>
                  </a:cubicBezTo>
                  <a:cubicBezTo>
                    <a:pt x="11784" y="3039"/>
                    <a:pt x="11714" y="2996"/>
                    <a:pt x="11638" y="2962"/>
                  </a:cubicBezTo>
                  <a:cubicBezTo>
                    <a:pt x="11551" y="2922"/>
                    <a:pt x="11456" y="2897"/>
                    <a:pt x="11360" y="2897"/>
                  </a:cubicBezTo>
                  <a:cubicBezTo>
                    <a:pt x="11243" y="2897"/>
                    <a:pt x="11129" y="2932"/>
                    <a:pt x="11028" y="2988"/>
                  </a:cubicBezTo>
                  <a:cubicBezTo>
                    <a:pt x="10941" y="3037"/>
                    <a:pt x="10868" y="3100"/>
                    <a:pt x="10791" y="3162"/>
                  </a:cubicBezTo>
                  <a:cubicBezTo>
                    <a:pt x="10714" y="3228"/>
                    <a:pt x="10632" y="3289"/>
                    <a:pt x="10548" y="3346"/>
                  </a:cubicBezTo>
                  <a:cubicBezTo>
                    <a:pt x="10396" y="3453"/>
                    <a:pt x="10226" y="3569"/>
                    <a:pt x="10039" y="3601"/>
                  </a:cubicBezTo>
                  <a:cubicBezTo>
                    <a:pt x="10043" y="3271"/>
                    <a:pt x="10033" y="2940"/>
                    <a:pt x="9983" y="2614"/>
                  </a:cubicBezTo>
                  <a:cubicBezTo>
                    <a:pt x="9959" y="2454"/>
                    <a:pt x="9932" y="2291"/>
                    <a:pt x="9891" y="2135"/>
                  </a:cubicBezTo>
                  <a:cubicBezTo>
                    <a:pt x="9850" y="1980"/>
                    <a:pt x="9801" y="1830"/>
                    <a:pt x="9744" y="1682"/>
                  </a:cubicBezTo>
                  <a:cubicBezTo>
                    <a:pt x="9635" y="1401"/>
                    <a:pt x="9492" y="1139"/>
                    <a:pt x="9300" y="907"/>
                  </a:cubicBezTo>
                  <a:cubicBezTo>
                    <a:pt x="9129" y="699"/>
                    <a:pt x="8924" y="517"/>
                    <a:pt x="8691" y="380"/>
                  </a:cubicBezTo>
                  <a:cubicBezTo>
                    <a:pt x="8472" y="251"/>
                    <a:pt x="8227" y="166"/>
                    <a:pt x="7973" y="166"/>
                  </a:cubicBezTo>
                  <a:cubicBezTo>
                    <a:pt x="7935" y="166"/>
                    <a:pt x="7896" y="168"/>
                    <a:pt x="7857" y="172"/>
                  </a:cubicBezTo>
                  <a:cubicBezTo>
                    <a:pt x="7572" y="201"/>
                    <a:pt x="7323" y="351"/>
                    <a:pt x="7099" y="521"/>
                  </a:cubicBezTo>
                  <a:cubicBezTo>
                    <a:pt x="6787" y="758"/>
                    <a:pt x="6527" y="1063"/>
                    <a:pt x="6347" y="1410"/>
                  </a:cubicBezTo>
                  <a:cubicBezTo>
                    <a:pt x="6158" y="938"/>
                    <a:pt x="5835" y="506"/>
                    <a:pt x="5393" y="246"/>
                  </a:cubicBezTo>
                  <a:cubicBezTo>
                    <a:pt x="5150" y="103"/>
                    <a:pt x="4866" y="5"/>
                    <a:pt x="4582" y="1"/>
                  </a:cubicBezTo>
                  <a:cubicBezTo>
                    <a:pt x="4576" y="0"/>
                    <a:pt x="4570" y="0"/>
                    <a:pt x="4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44"/>
            <p:cNvSpPr/>
            <p:nvPr/>
          </p:nvSpPr>
          <p:spPr>
            <a:xfrm>
              <a:off x="3771251" y="4087781"/>
              <a:ext cx="47018" cy="45370"/>
            </a:xfrm>
            <a:custGeom>
              <a:avLst/>
              <a:gdLst/>
              <a:ahLst/>
              <a:cxnLst/>
              <a:rect l="l" t="t" r="r" b="b"/>
              <a:pathLst>
                <a:path w="1455" h="1404" extrusionOk="0">
                  <a:moveTo>
                    <a:pt x="719" y="1"/>
                  </a:moveTo>
                  <a:cubicBezTo>
                    <a:pt x="557" y="1"/>
                    <a:pt x="396" y="56"/>
                    <a:pt x="271" y="161"/>
                  </a:cubicBezTo>
                  <a:cubicBezTo>
                    <a:pt x="95" y="307"/>
                    <a:pt x="1" y="532"/>
                    <a:pt x="18" y="758"/>
                  </a:cubicBezTo>
                  <a:cubicBezTo>
                    <a:pt x="36" y="982"/>
                    <a:pt x="164" y="1188"/>
                    <a:pt x="356" y="1305"/>
                  </a:cubicBezTo>
                  <a:cubicBezTo>
                    <a:pt x="463" y="1370"/>
                    <a:pt x="590" y="1404"/>
                    <a:pt x="717" y="1404"/>
                  </a:cubicBezTo>
                  <a:cubicBezTo>
                    <a:pt x="943" y="1404"/>
                    <a:pt x="1158" y="1293"/>
                    <a:pt x="1290" y="1108"/>
                  </a:cubicBezTo>
                  <a:cubicBezTo>
                    <a:pt x="1423" y="922"/>
                    <a:pt x="1454" y="675"/>
                    <a:pt x="1377" y="461"/>
                  </a:cubicBezTo>
                  <a:cubicBezTo>
                    <a:pt x="1300" y="252"/>
                    <a:pt x="1123" y="87"/>
                    <a:pt x="908" y="27"/>
                  </a:cubicBezTo>
                  <a:cubicBezTo>
                    <a:pt x="846" y="9"/>
                    <a:pt x="782" y="1"/>
                    <a:pt x="7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44"/>
            <p:cNvSpPr/>
            <p:nvPr/>
          </p:nvSpPr>
          <p:spPr>
            <a:xfrm>
              <a:off x="3861701" y="3969898"/>
              <a:ext cx="75456" cy="69542"/>
            </a:xfrm>
            <a:custGeom>
              <a:avLst/>
              <a:gdLst/>
              <a:ahLst/>
              <a:cxnLst/>
              <a:rect l="l" t="t" r="r" b="b"/>
              <a:pathLst>
                <a:path w="2335" h="2152" extrusionOk="0">
                  <a:moveTo>
                    <a:pt x="1166" y="1"/>
                  </a:moveTo>
                  <a:cubicBezTo>
                    <a:pt x="947" y="1"/>
                    <a:pt x="728" y="66"/>
                    <a:pt x="543" y="197"/>
                  </a:cubicBezTo>
                  <a:cubicBezTo>
                    <a:pt x="168" y="465"/>
                    <a:pt x="1" y="954"/>
                    <a:pt x="138" y="1394"/>
                  </a:cubicBezTo>
                  <a:cubicBezTo>
                    <a:pt x="273" y="1829"/>
                    <a:pt x="682" y="2139"/>
                    <a:pt x="1138" y="2151"/>
                  </a:cubicBezTo>
                  <a:lnTo>
                    <a:pt x="1167" y="2151"/>
                  </a:lnTo>
                  <a:cubicBezTo>
                    <a:pt x="1624" y="2151"/>
                    <a:pt x="2041" y="1853"/>
                    <a:pt x="2187" y="1420"/>
                  </a:cubicBezTo>
                  <a:cubicBezTo>
                    <a:pt x="2335" y="983"/>
                    <a:pt x="2180" y="488"/>
                    <a:pt x="1811" y="212"/>
                  </a:cubicBezTo>
                  <a:cubicBezTo>
                    <a:pt x="1622" y="71"/>
                    <a:pt x="1394" y="1"/>
                    <a:pt x="1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0" name="Google Shape;6410;p44"/>
          <p:cNvGrpSpPr/>
          <p:nvPr/>
        </p:nvGrpSpPr>
        <p:grpSpPr>
          <a:xfrm>
            <a:off x="4837651" y="4092474"/>
            <a:ext cx="438441" cy="285347"/>
            <a:chOff x="4837651" y="4092474"/>
            <a:chExt cx="438441" cy="285347"/>
          </a:xfrm>
        </p:grpSpPr>
        <p:sp>
          <p:nvSpPr>
            <p:cNvPr id="6411" name="Google Shape;6411;p44"/>
            <p:cNvSpPr/>
            <p:nvPr/>
          </p:nvSpPr>
          <p:spPr>
            <a:xfrm>
              <a:off x="5095296" y="4266701"/>
              <a:ext cx="111093" cy="111120"/>
            </a:xfrm>
            <a:custGeom>
              <a:avLst/>
              <a:gdLst/>
              <a:ahLst/>
              <a:cxnLst/>
              <a:rect l="l" t="t" r="r" b="b"/>
              <a:pathLst>
                <a:path w="3202" h="3203" extrusionOk="0">
                  <a:moveTo>
                    <a:pt x="1600" y="906"/>
                  </a:moveTo>
                  <a:cubicBezTo>
                    <a:pt x="1985" y="906"/>
                    <a:pt x="2296" y="1218"/>
                    <a:pt x="2296" y="1601"/>
                  </a:cubicBezTo>
                  <a:cubicBezTo>
                    <a:pt x="2296" y="1987"/>
                    <a:pt x="1985" y="2297"/>
                    <a:pt x="1600" y="2297"/>
                  </a:cubicBezTo>
                  <a:cubicBezTo>
                    <a:pt x="1217" y="2297"/>
                    <a:pt x="905" y="1987"/>
                    <a:pt x="905" y="1601"/>
                  </a:cubicBezTo>
                  <a:cubicBezTo>
                    <a:pt x="905" y="1217"/>
                    <a:pt x="1217" y="906"/>
                    <a:pt x="1600" y="906"/>
                  </a:cubicBezTo>
                  <a:close/>
                  <a:moveTo>
                    <a:pt x="1600" y="0"/>
                  </a:moveTo>
                  <a:cubicBezTo>
                    <a:pt x="716" y="0"/>
                    <a:pt x="0" y="716"/>
                    <a:pt x="0" y="1601"/>
                  </a:cubicBezTo>
                  <a:cubicBezTo>
                    <a:pt x="0" y="2485"/>
                    <a:pt x="716" y="3203"/>
                    <a:pt x="1600" y="3203"/>
                  </a:cubicBezTo>
                  <a:cubicBezTo>
                    <a:pt x="2485" y="3203"/>
                    <a:pt x="3202" y="2486"/>
                    <a:pt x="3202" y="1601"/>
                  </a:cubicBezTo>
                  <a:cubicBezTo>
                    <a:pt x="3202" y="718"/>
                    <a:pt x="2485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44"/>
            <p:cNvSpPr/>
            <p:nvPr/>
          </p:nvSpPr>
          <p:spPr>
            <a:xfrm>
              <a:off x="4904786" y="4266701"/>
              <a:ext cx="111128" cy="111085"/>
            </a:xfrm>
            <a:custGeom>
              <a:avLst/>
              <a:gdLst/>
              <a:ahLst/>
              <a:cxnLst/>
              <a:rect l="l" t="t" r="r" b="b"/>
              <a:pathLst>
                <a:path w="3203" h="3202" extrusionOk="0">
                  <a:moveTo>
                    <a:pt x="1602" y="906"/>
                  </a:moveTo>
                  <a:cubicBezTo>
                    <a:pt x="1986" y="906"/>
                    <a:pt x="2298" y="1218"/>
                    <a:pt x="2298" y="1601"/>
                  </a:cubicBezTo>
                  <a:cubicBezTo>
                    <a:pt x="2298" y="1987"/>
                    <a:pt x="1986" y="2297"/>
                    <a:pt x="1602" y="2297"/>
                  </a:cubicBezTo>
                  <a:cubicBezTo>
                    <a:pt x="1217" y="2297"/>
                    <a:pt x="906" y="1987"/>
                    <a:pt x="906" y="1601"/>
                  </a:cubicBezTo>
                  <a:cubicBezTo>
                    <a:pt x="906" y="1217"/>
                    <a:pt x="1217" y="906"/>
                    <a:pt x="1602" y="906"/>
                  </a:cubicBezTo>
                  <a:close/>
                  <a:moveTo>
                    <a:pt x="1602" y="0"/>
                  </a:moveTo>
                  <a:cubicBezTo>
                    <a:pt x="717" y="0"/>
                    <a:pt x="1" y="716"/>
                    <a:pt x="1" y="1601"/>
                  </a:cubicBezTo>
                  <a:cubicBezTo>
                    <a:pt x="1" y="2485"/>
                    <a:pt x="717" y="3202"/>
                    <a:pt x="1602" y="3202"/>
                  </a:cubicBezTo>
                  <a:cubicBezTo>
                    <a:pt x="2486" y="3202"/>
                    <a:pt x="3202" y="2485"/>
                    <a:pt x="3202" y="1601"/>
                  </a:cubicBezTo>
                  <a:cubicBezTo>
                    <a:pt x="3202" y="718"/>
                    <a:pt x="2486" y="0"/>
                    <a:pt x="1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44"/>
            <p:cNvSpPr/>
            <p:nvPr/>
          </p:nvSpPr>
          <p:spPr>
            <a:xfrm>
              <a:off x="4837651" y="4092474"/>
              <a:ext cx="438441" cy="232925"/>
            </a:xfrm>
            <a:custGeom>
              <a:avLst/>
              <a:gdLst/>
              <a:ahLst/>
              <a:cxnLst/>
              <a:rect l="l" t="t" r="r" b="b"/>
              <a:pathLst>
                <a:path w="12637" h="6714" extrusionOk="0">
                  <a:moveTo>
                    <a:pt x="7717" y="583"/>
                  </a:moveTo>
                  <a:cubicBezTo>
                    <a:pt x="8127" y="583"/>
                    <a:pt x="8617" y="881"/>
                    <a:pt x="8806" y="1245"/>
                  </a:cubicBezTo>
                  <a:lnTo>
                    <a:pt x="9439" y="2524"/>
                  </a:lnTo>
                  <a:cubicBezTo>
                    <a:pt x="9485" y="2614"/>
                    <a:pt x="9536" y="2686"/>
                    <a:pt x="9594" y="2745"/>
                  </a:cubicBezTo>
                  <a:lnTo>
                    <a:pt x="6649" y="2744"/>
                  </a:lnTo>
                  <a:lnTo>
                    <a:pt x="6649" y="2265"/>
                  </a:lnTo>
                  <a:lnTo>
                    <a:pt x="6649" y="583"/>
                  </a:lnTo>
                  <a:close/>
                  <a:moveTo>
                    <a:pt x="6649" y="0"/>
                  </a:moveTo>
                  <a:cubicBezTo>
                    <a:pt x="6649" y="0"/>
                    <a:pt x="6451" y="2"/>
                    <a:pt x="6209" y="2"/>
                  </a:cubicBezTo>
                  <a:lnTo>
                    <a:pt x="5382" y="2"/>
                  </a:lnTo>
                  <a:cubicBezTo>
                    <a:pt x="5139" y="2"/>
                    <a:pt x="4942" y="201"/>
                    <a:pt x="4942" y="442"/>
                  </a:cubicBezTo>
                  <a:lnTo>
                    <a:pt x="4942" y="2538"/>
                  </a:lnTo>
                  <a:cubicBezTo>
                    <a:pt x="4853" y="2715"/>
                    <a:pt x="4672" y="2838"/>
                    <a:pt x="4461" y="2838"/>
                  </a:cubicBezTo>
                  <a:lnTo>
                    <a:pt x="409" y="2837"/>
                  </a:lnTo>
                  <a:cubicBezTo>
                    <a:pt x="167" y="2837"/>
                    <a:pt x="1" y="3031"/>
                    <a:pt x="1" y="3272"/>
                  </a:cubicBezTo>
                  <a:lnTo>
                    <a:pt x="1" y="6272"/>
                  </a:lnTo>
                  <a:cubicBezTo>
                    <a:pt x="1" y="6495"/>
                    <a:pt x="171" y="6683"/>
                    <a:pt x="389" y="6709"/>
                  </a:cubicBezTo>
                  <a:lnTo>
                    <a:pt x="389" y="6713"/>
                  </a:lnTo>
                  <a:lnTo>
                    <a:pt x="1627" y="6713"/>
                  </a:lnTo>
                  <a:cubicBezTo>
                    <a:pt x="1625" y="6684"/>
                    <a:pt x="1624" y="6654"/>
                    <a:pt x="1624" y="6625"/>
                  </a:cubicBezTo>
                  <a:cubicBezTo>
                    <a:pt x="1624" y="5569"/>
                    <a:pt x="2482" y="4710"/>
                    <a:pt x="3538" y="4710"/>
                  </a:cubicBezTo>
                  <a:cubicBezTo>
                    <a:pt x="4594" y="4710"/>
                    <a:pt x="5451" y="5568"/>
                    <a:pt x="5451" y="6625"/>
                  </a:cubicBezTo>
                  <a:cubicBezTo>
                    <a:pt x="5451" y="6654"/>
                    <a:pt x="5450" y="6685"/>
                    <a:pt x="5449" y="6713"/>
                  </a:cubicBezTo>
                  <a:lnTo>
                    <a:pt x="6945" y="6713"/>
                  </a:lnTo>
                  <a:cubicBezTo>
                    <a:pt x="6993" y="6713"/>
                    <a:pt x="7040" y="6709"/>
                    <a:pt x="7086" y="6702"/>
                  </a:cubicBezTo>
                  <a:cubicBezTo>
                    <a:pt x="7085" y="6677"/>
                    <a:pt x="7083" y="6651"/>
                    <a:pt x="7083" y="6625"/>
                  </a:cubicBezTo>
                  <a:cubicBezTo>
                    <a:pt x="7083" y="5566"/>
                    <a:pt x="7946" y="4704"/>
                    <a:pt x="9005" y="4704"/>
                  </a:cubicBezTo>
                  <a:cubicBezTo>
                    <a:pt x="9205" y="4704"/>
                    <a:pt x="9399" y="4735"/>
                    <a:pt x="9580" y="4792"/>
                  </a:cubicBezTo>
                  <a:cubicBezTo>
                    <a:pt x="10367" y="5030"/>
                    <a:pt x="10941" y="5762"/>
                    <a:pt x="10941" y="6625"/>
                  </a:cubicBezTo>
                  <a:cubicBezTo>
                    <a:pt x="10941" y="6654"/>
                    <a:pt x="10941" y="6685"/>
                    <a:pt x="10939" y="6713"/>
                  </a:cubicBezTo>
                  <a:lnTo>
                    <a:pt x="11795" y="6713"/>
                  </a:lnTo>
                  <a:cubicBezTo>
                    <a:pt x="12258" y="6713"/>
                    <a:pt x="12634" y="6336"/>
                    <a:pt x="12634" y="5874"/>
                  </a:cubicBezTo>
                  <a:lnTo>
                    <a:pt x="12634" y="4279"/>
                  </a:lnTo>
                  <a:cubicBezTo>
                    <a:pt x="12636" y="2937"/>
                    <a:pt x="11461" y="2937"/>
                    <a:pt x="11011" y="2820"/>
                  </a:cubicBezTo>
                  <a:cubicBezTo>
                    <a:pt x="10472" y="2679"/>
                    <a:pt x="10162" y="2591"/>
                    <a:pt x="9950" y="2181"/>
                  </a:cubicBezTo>
                  <a:lnTo>
                    <a:pt x="9240" y="744"/>
                  </a:lnTo>
                  <a:cubicBezTo>
                    <a:pt x="9027" y="335"/>
                    <a:pt x="8477" y="0"/>
                    <a:pt x="8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4" name="Google Shape;6414;p44"/>
          <p:cNvGrpSpPr/>
          <p:nvPr/>
        </p:nvGrpSpPr>
        <p:grpSpPr>
          <a:xfrm>
            <a:off x="3897994" y="1405021"/>
            <a:ext cx="416718" cy="375515"/>
            <a:chOff x="3851315" y="1362884"/>
            <a:chExt cx="510183" cy="459683"/>
          </a:xfrm>
        </p:grpSpPr>
        <p:sp>
          <p:nvSpPr>
            <p:cNvPr id="6415" name="Google Shape;6415;p44"/>
            <p:cNvSpPr/>
            <p:nvPr/>
          </p:nvSpPr>
          <p:spPr>
            <a:xfrm>
              <a:off x="3976580" y="1688229"/>
              <a:ext cx="47246" cy="134247"/>
            </a:xfrm>
            <a:custGeom>
              <a:avLst/>
              <a:gdLst/>
              <a:ahLst/>
              <a:cxnLst/>
              <a:rect l="l" t="t" r="r" b="b"/>
              <a:pathLst>
                <a:path w="1047" h="2975" extrusionOk="0">
                  <a:moveTo>
                    <a:pt x="971" y="1"/>
                  </a:moveTo>
                  <a:cubicBezTo>
                    <a:pt x="942" y="1"/>
                    <a:pt x="907" y="19"/>
                    <a:pt x="869" y="58"/>
                  </a:cubicBezTo>
                  <a:lnTo>
                    <a:pt x="179" y="748"/>
                  </a:lnTo>
                  <a:cubicBezTo>
                    <a:pt x="80" y="846"/>
                    <a:pt x="1" y="1038"/>
                    <a:pt x="1" y="1176"/>
                  </a:cubicBezTo>
                  <a:lnTo>
                    <a:pt x="1" y="2975"/>
                  </a:lnTo>
                  <a:lnTo>
                    <a:pt x="1046" y="2975"/>
                  </a:lnTo>
                  <a:lnTo>
                    <a:pt x="1046" y="130"/>
                  </a:lnTo>
                  <a:cubicBezTo>
                    <a:pt x="1046" y="46"/>
                    <a:pt x="1017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44"/>
            <p:cNvSpPr/>
            <p:nvPr/>
          </p:nvSpPr>
          <p:spPr>
            <a:xfrm>
              <a:off x="4183789" y="1605832"/>
              <a:ext cx="47201" cy="216735"/>
            </a:xfrm>
            <a:custGeom>
              <a:avLst/>
              <a:gdLst/>
              <a:ahLst/>
              <a:cxnLst/>
              <a:rect l="l" t="t" r="r" b="b"/>
              <a:pathLst>
                <a:path w="1046" h="4803" extrusionOk="0">
                  <a:moveTo>
                    <a:pt x="1044" y="1"/>
                  </a:moveTo>
                  <a:lnTo>
                    <a:pt x="3" y="1044"/>
                  </a:lnTo>
                  <a:cubicBezTo>
                    <a:pt x="1" y="1045"/>
                    <a:pt x="1" y="1048"/>
                    <a:pt x="1" y="1049"/>
                  </a:cubicBezTo>
                  <a:lnTo>
                    <a:pt x="1" y="4803"/>
                  </a:lnTo>
                  <a:lnTo>
                    <a:pt x="1045" y="4803"/>
                  </a:lnTo>
                  <a:lnTo>
                    <a:pt x="1045" y="2"/>
                  </a:lnTo>
                  <a:cubicBezTo>
                    <a:pt x="1045" y="1"/>
                    <a:pt x="1044" y="1"/>
                    <a:pt x="1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44"/>
            <p:cNvSpPr/>
            <p:nvPr/>
          </p:nvSpPr>
          <p:spPr>
            <a:xfrm>
              <a:off x="4252784" y="1545547"/>
              <a:ext cx="43861" cy="276932"/>
            </a:xfrm>
            <a:custGeom>
              <a:avLst/>
              <a:gdLst/>
              <a:ahLst/>
              <a:cxnLst/>
              <a:rect l="l" t="t" r="r" b="b"/>
              <a:pathLst>
                <a:path w="972" h="6137" extrusionOk="0">
                  <a:moveTo>
                    <a:pt x="897" y="0"/>
                  </a:moveTo>
                  <a:cubicBezTo>
                    <a:pt x="868" y="0"/>
                    <a:pt x="833" y="19"/>
                    <a:pt x="794" y="57"/>
                  </a:cubicBezTo>
                  <a:lnTo>
                    <a:pt x="177" y="672"/>
                  </a:lnTo>
                  <a:cubicBezTo>
                    <a:pt x="79" y="770"/>
                    <a:pt x="0" y="961"/>
                    <a:pt x="0" y="1100"/>
                  </a:cubicBezTo>
                  <a:lnTo>
                    <a:pt x="0" y="6137"/>
                  </a:lnTo>
                  <a:lnTo>
                    <a:pt x="971" y="6137"/>
                  </a:lnTo>
                  <a:lnTo>
                    <a:pt x="971" y="130"/>
                  </a:lnTo>
                  <a:cubicBezTo>
                    <a:pt x="971" y="45"/>
                    <a:pt x="942" y="0"/>
                    <a:pt x="8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44"/>
            <p:cNvSpPr/>
            <p:nvPr/>
          </p:nvSpPr>
          <p:spPr>
            <a:xfrm>
              <a:off x="4114749" y="1680377"/>
              <a:ext cx="47201" cy="142189"/>
            </a:xfrm>
            <a:custGeom>
              <a:avLst/>
              <a:gdLst/>
              <a:ahLst/>
              <a:cxnLst/>
              <a:rect l="l" t="t" r="r" b="b"/>
              <a:pathLst>
                <a:path w="1046" h="3151" extrusionOk="0">
                  <a:moveTo>
                    <a:pt x="971" y="1"/>
                  </a:moveTo>
                  <a:cubicBezTo>
                    <a:pt x="942" y="1"/>
                    <a:pt x="906" y="19"/>
                    <a:pt x="868" y="58"/>
                  </a:cubicBezTo>
                  <a:lnTo>
                    <a:pt x="208" y="716"/>
                  </a:lnTo>
                  <a:cubicBezTo>
                    <a:pt x="208" y="716"/>
                    <a:pt x="162" y="762"/>
                    <a:pt x="104" y="820"/>
                  </a:cubicBezTo>
                  <a:cubicBezTo>
                    <a:pt x="47" y="877"/>
                    <a:pt x="1" y="1036"/>
                    <a:pt x="1" y="1176"/>
                  </a:cubicBezTo>
                  <a:lnTo>
                    <a:pt x="1" y="3151"/>
                  </a:lnTo>
                  <a:lnTo>
                    <a:pt x="1046" y="3151"/>
                  </a:lnTo>
                  <a:lnTo>
                    <a:pt x="1046" y="130"/>
                  </a:lnTo>
                  <a:cubicBezTo>
                    <a:pt x="1046" y="46"/>
                    <a:pt x="1016" y="1"/>
                    <a:pt x="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44"/>
            <p:cNvSpPr/>
            <p:nvPr/>
          </p:nvSpPr>
          <p:spPr>
            <a:xfrm>
              <a:off x="4045619" y="1686153"/>
              <a:ext cx="47201" cy="136323"/>
            </a:xfrm>
            <a:custGeom>
              <a:avLst/>
              <a:gdLst/>
              <a:ahLst/>
              <a:cxnLst/>
              <a:rect l="l" t="t" r="r" b="b"/>
              <a:pathLst>
                <a:path w="1046" h="3021" extrusionOk="0">
                  <a:moveTo>
                    <a:pt x="75" y="0"/>
                  </a:moveTo>
                  <a:cubicBezTo>
                    <a:pt x="30" y="0"/>
                    <a:pt x="0" y="45"/>
                    <a:pt x="0" y="129"/>
                  </a:cubicBezTo>
                  <a:lnTo>
                    <a:pt x="0" y="3021"/>
                  </a:lnTo>
                  <a:lnTo>
                    <a:pt x="1046" y="3021"/>
                  </a:lnTo>
                  <a:lnTo>
                    <a:pt x="1046" y="1173"/>
                  </a:lnTo>
                  <a:cubicBezTo>
                    <a:pt x="1046" y="1035"/>
                    <a:pt x="970" y="848"/>
                    <a:pt x="877" y="756"/>
                  </a:cubicBezTo>
                  <a:lnTo>
                    <a:pt x="709" y="589"/>
                  </a:lnTo>
                  <a:lnTo>
                    <a:pt x="178" y="57"/>
                  </a:lnTo>
                  <a:cubicBezTo>
                    <a:pt x="140" y="19"/>
                    <a:pt x="104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44"/>
            <p:cNvSpPr/>
            <p:nvPr/>
          </p:nvSpPr>
          <p:spPr>
            <a:xfrm>
              <a:off x="3902125" y="1757314"/>
              <a:ext cx="52616" cy="65251"/>
            </a:xfrm>
            <a:custGeom>
              <a:avLst/>
              <a:gdLst/>
              <a:ahLst/>
              <a:cxnLst/>
              <a:rect l="l" t="t" r="r" b="b"/>
              <a:pathLst>
                <a:path w="1166" h="1446" extrusionOk="0">
                  <a:moveTo>
                    <a:pt x="1091" y="1"/>
                  </a:moveTo>
                  <a:cubicBezTo>
                    <a:pt x="1062" y="1"/>
                    <a:pt x="1027" y="19"/>
                    <a:pt x="990" y="57"/>
                  </a:cubicBezTo>
                  <a:lnTo>
                    <a:pt x="514" y="533"/>
                  </a:lnTo>
                  <a:lnTo>
                    <a:pt x="176" y="871"/>
                  </a:lnTo>
                  <a:cubicBezTo>
                    <a:pt x="79" y="970"/>
                    <a:pt x="0" y="1137"/>
                    <a:pt x="0" y="1247"/>
                  </a:cubicBezTo>
                  <a:lnTo>
                    <a:pt x="0" y="1446"/>
                  </a:lnTo>
                  <a:lnTo>
                    <a:pt x="1166" y="1446"/>
                  </a:lnTo>
                  <a:lnTo>
                    <a:pt x="1166" y="131"/>
                  </a:lnTo>
                  <a:cubicBezTo>
                    <a:pt x="1166" y="46"/>
                    <a:pt x="1136" y="1"/>
                    <a:pt x="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44"/>
            <p:cNvSpPr/>
            <p:nvPr/>
          </p:nvSpPr>
          <p:spPr>
            <a:xfrm>
              <a:off x="3851315" y="1362884"/>
              <a:ext cx="510183" cy="376613"/>
            </a:xfrm>
            <a:custGeom>
              <a:avLst/>
              <a:gdLst/>
              <a:ahLst/>
              <a:cxnLst/>
              <a:rect l="l" t="t" r="r" b="b"/>
              <a:pathLst>
                <a:path w="11306" h="8346" extrusionOk="0">
                  <a:moveTo>
                    <a:pt x="7249" y="1"/>
                  </a:moveTo>
                  <a:cubicBezTo>
                    <a:pt x="7111" y="1"/>
                    <a:pt x="7078" y="80"/>
                    <a:pt x="7176" y="178"/>
                  </a:cubicBezTo>
                  <a:lnTo>
                    <a:pt x="8441" y="1445"/>
                  </a:lnTo>
                  <a:lnTo>
                    <a:pt x="7924" y="1958"/>
                  </a:lnTo>
                  <a:lnTo>
                    <a:pt x="5532" y="4355"/>
                  </a:lnTo>
                  <a:lnTo>
                    <a:pt x="4265" y="3088"/>
                  </a:lnTo>
                  <a:cubicBezTo>
                    <a:pt x="4216" y="3039"/>
                    <a:pt x="4153" y="3015"/>
                    <a:pt x="4089" y="3015"/>
                  </a:cubicBezTo>
                  <a:cubicBezTo>
                    <a:pt x="4025" y="3015"/>
                    <a:pt x="3960" y="3039"/>
                    <a:pt x="3911" y="3088"/>
                  </a:cubicBezTo>
                  <a:lnTo>
                    <a:pt x="391" y="6611"/>
                  </a:lnTo>
                  <a:cubicBezTo>
                    <a:pt x="1" y="7002"/>
                    <a:pt x="2" y="7636"/>
                    <a:pt x="391" y="8028"/>
                  </a:cubicBezTo>
                  <a:lnTo>
                    <a:pt x="416" y="8051"/>
                  </a:lnTo>
                  <a:cubicBezTo>
                    <a:pt x="611" y="8247"/>
                    <a:pt x="868" y="8345"/>
                    <a:pt x="1124" y="8345"/>
                  </a:cubicBezTo>
                  <a:cubicBezTo>
                    <a:pt x="1380" y="8345"/>
                    <a:pt x="1636" y="8247"/>
                    <a:pt x="1831" y="8051"/>
                  </a:cubicBezTo>
                  <a:lnTo>
                    <a:pt x="4087" y="5794"/>
                  </a:lnTo>
                  <a:lnTo>
                    <a:pt x="5354" y="7059"/>
                  </a:lnTo>
                  <a:cubicBezTo>
                    <a:pt x="5403" y="7107"/>
                    <a:pt x="5466" y="7132"/>
                    <a:pt x="5531" y="7132"/>
                  </a:cubicBezTo>
                  <a:cubicBezTo>
                    <a:pt x="5595" y="7132"/>
                    <a:pt x="5659" y="7107"/>
                    <a:pt x="5708" y="7059"/>
                  </a:cubicBezTo>
                  <a:lnTo>
                    <a:pt x="9882" y="2886"/>
                  </a:lnTo>
                  <a:lnTo>
                    <a:pt x="11129" y="4132"/>
                  </a:lnTo>
                  <a:cubicBezTo>
                    <a:pt x="11167" y="4169"/>
                    <a:pt x="11202" y="4188"/>
                    <a:pt x="11231" y="4188"/>
                  </a:cubicBezTo>
                  <a:cubicBezTo>
                    <a:pt x="11276" y="4188"/>
                    <a:pt x="11306" y="4143"/>
                    <a:pt x="11306" y="4058"/>
                  </a:cubicBezTo>
                  <a:lnTo>
                    <a:pt x="11306" y="482"/>
                  </a:lnTo>
                  <a:cubicBezTo>
                    <a:pt x="11306" y="226"/>
                    <a:pt x="11060" y="1"/>
                    <a:pt x="108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2" name="Google Shape;6422;p44"/>
          <p:cNvSpPr/>
          <p:nvPr/>
        </p:nvSpPr>
        <p:spPr>
          <a:xfrm>
            <a:off x="3074024" y="2174350"/>
            <a:ext cx="402160" cy="353643"/>
          </a:xfrm>
          <a:custGeom>
            <a:avLst/>
            <a:gdLst/>
            <a:ahLst/>
            <a:cxnLst/>
            <a:rect l="l" t="t" r="r" b="b"/>
            <a:pathLst>
              <a:path w="12377" h="10883" extrusionOk="0">
                <a:moveTo>
                  <a:pt x="9724" y="2227"/>
                </a:moveTo>
                <a:lnTo>
                  <a:pt x="9724" y="3222"/>
                </a:lnTo>
                <a:lnTo>
                  <a:pt x="8729" y="3222"/>
                </a:lnTo>
                <a:lnTo>
                  <a:pt x="8729" y="2227"/>
                </a:lnTo>
                <a:close/>
                <a:moveTo>
                  <a:pt x="11162" y="2227"/>
                </a:moveTo>
                <a:lnTo>
                  <a:pt x="11162" y="3222"/>
                </a:lnTo>
                <a:lnTo>
                  <a:pt x="10166" y="3222"/>
                </a:lnTo>
                <a:lnTo>
                  <a:pt x="10166" y="2227"/>
                </a:lnTo>
                <a:close/>
                <a:moveTo>
                  <a:pt x="2357" y="3312"/>
                </a:moveTo>
                <a:lnTo>
                  <a:pt x="2357" y="4196"/>
                </a:lnTo>
                <a:lnTo>
                  <a:pt x="1473" y="4196"/>
                </a:lnTo>
                <a:lnTo>
                  <a:pt x="1473" y="3312"/>
                </a:lnTo>
                <a:close/>
                <a:moveTo>
                  <a:pt x="3831" y="3312"/>
                </a:moveTo>
                <a:lnTo>
                  <a:pt x="3831" y="4196"/>
                </a:lnTo>
                <a:lnTo>
                  <a:pt x="2947" y="4196"/>
                </a:lnTo>
                <a:lnTo>
                  <a:pt x="2947" y="3312"/>
                </a:lnTo>
                <a:close/>
                <a:moveTo>
                  <a:pt x="9724" y="3977"/>
                </a:moveTo>
                <a:lnTo>
                  <a:pt x="9724" y="4973"/>
                </a:lnTo>
                <a:lnTo>
                  <a:pt x="8729" y="4973"/>
                </a:lnTo>
                <a:lnTo>
                  <a:pt x="8729" y="3977"/>
                </a:lnTo>
                <a:close/>
                <a:moveTo>
                  <a:pt x="11162" y="3977"/>
                </a:moveTo>
                <a:lnTo>
                  <a:pt x="11162" y="4973"/>
                </a:lnTo>
                <a:lnTo>
                  <a:pt x="10166" y="4973"/>
                </a:lnTo>
                <a:lnTo>
                  <a:pt x="10166" y="3977"/>
                </a:lnTo>
                <a:close/>
                <a:moveTo>
                  <a:pt x="2357" y="4896"/>
                </a:moveTo>
                <a:lnTo>
                  <a:pt x="2357" y="5780"/>
                </a:lnTo>
                <a:lnTo>
                  <a:pt x="1473" y="5780"/>
                </a:lnTo>
                <a:lnTo>
                  <a:pt x="1473" y="4896"/>
                </a:lnTo>
                <a:close/>
                <a:moveTo>
                  <a:pt x="3831" y="4896"/>
                </a:moveTo>
                <a:lnTo>
                  <a:pt x="3831" y="5780"/>
                </a:lnTo>
                <a:lnTo>
                  <a:pt x="2947" y="5780"/>
                </a:lnTo>
                <a:lnTo>
                  <a:pt x="2947" y="4896"/>
                </a:lnTo>
                <a:close/>
                <a:moveTo>
                  <a:pt x="9724" y="5765"/>
                </a:moveTo>
                <a:lnTo>
                  <a:pt x="9724" y="6758"/>
                </a:lnTo>
                <a:lnTo>
                  <a:pt x="8729" y="6758"/>
                </a:lnTo>
                <a:lnTo>
                  <a:pt x="8729" y="5765"/>
                </a:lnTo>
                <a:close/>
                <a:moveTo>
                  <a:pt x="11162" y="5765"/>
                </a:moveTo>
                <a:lnTo>
                  <a:pt x="11162" y="6758"/>
                </a:lnTo>
                <a:lnTo>
                  <a:pt x="10166" y="6758"/>
                </a:lnTo>
                <a:lnTo>
                  <a:pt x="10166" y="5765"/>
                </a:lnTo>
                <a:close/>
                <a:moveTo>
                  <a:pt x="2357" y="6501"/>
                </a:moveTo>
                <a:lnTo>
                  <a:pt x="2357" y="7384"/>
                </a:lnTo>
                <a:lnTo>
                  <a:pt x="1473" y="7384"/>
                </a:lnTo>
                <a:lnTo>
                  <a:pt x="1473" y="6501"/>
                </a:lnTo>
                <a:close/>
                <a:moveTo>
                  <a:pt x="3831" y="6501"/>
                </a:moveTo>
                <a:lnTo>
                  <a:pt x="3831" y="7384"/>
                </a:lnTo>
                <a:lnTo>
                  <a:pt x="2947" y="7384"/>
                </a:lnTo>
                <a:lnTo>
                  <a:pt x="2947" y="6501"/>
                </a:lnTo>
                <a:close/>
                <a:moveTo>
                  <a:pt x="9724" y="7514"/>
                </a:moveTo>
                <a:lnTo>
                  <a:pt x="9724" y="8508"/>
                </a:lnTo>
                <a:lnTo>
                  <a:pt x="8729" y="8508"/>
                </a:lnTo>
                <a:lnTo>
                  <a:pt x="8729" y="7514"/>
                </a:lnTo>
                <a:close/>
                <a:moveTo>
                  <a:pt x="11162" y="7514"/>
                </a:moveTo>
                <a:lnTo>
                  <a:pt x="11162" y="8508"/>
                </a:lnTo>
                <a:lnTo>
                  <a:pt x="10166" y="8508"/>
                </a:lnTo>
                <a:lnTo>
                  <a:pt x="10166" y="7514"/>
                </a:lnTo>
                <a:close/>
                <a:moveTo>
                  <a:pt x="2357" y="8084"/>
                </a:moveTo>
                <a:lnTo>
                  <a:pt x="2357" y="8968"/>
                </a:lnTo>
                <a:lnTo>
                  <a:pt x="1473" y="8968"/>
                </a:lnTo>
                <a:lnTo>
                  <a:pt x="1473" y="8084"/>
                </a:lnTo>
                <a:close/>
                <a:moveTo>
                  <a:pt x="3831" y="8084"/>
                </a:moveTo>
                <a:lnTo>
                  <a:pt x="3831" y="8968"/>
                </a:lnTo>
                <a:lnTo>
                  <a:pt x="2947" y="8968"/>
                </a:lnTo>
                <a:lnTo>
                  <a:pt x="2947" y="8084"/>
                </a:lnTo>
                <a:close/>
                <a:moveTo>
                  <a:pt x="8288" y="1"/>
                </a:moveTo>
                <a:lnTo>
                  <a:pt x="8288" y="10037"/>
                </a:lnTo>
                <a:lnTo>
                  <a:pt x="7680" y="10037"/>
                </a:lnTo>
                <a:lnTo>
                  <a:pt x="7680" y="5430"/>
                </a:lnTo>
                <a:cubicBezTo>
                  <a:pt x="7680" y="4942"/>
                  <a:pt x="7285" y="4547"/>
                  <a:pt x="6796" y="4547"/>
                </a:cubicBezTo>
                <a:lnTo>
                  <a:pt x="4697" y="4547"/>
                </a:lnTo>
                <a:lnTo>
                  <a:pt x="4697" y="9558"/>
                </a:lnTo>
                <a:lnTo>
                  <a:pt x="4476" y="9558"/>
                </a:lnTo>
                <a:lnTo>
                  <a:pt x="4476" y="2784"/>
                </a:lnTo>
                <a:cubicBezTo>
                  <a:pt x="4327" y="2509"/>
                  <a:pt x="4037" y="2319"/>
                  <a:pt x="3703" y="2319"/>
                </a:cubicBezTo>
                <a:lnTo>
                  <a:pt x="1769" y="2319"/>
                </a:lnTo>
                <a:cubicBezTo>
                  <a:pt x="1280" y="2319"/>
                  <a:pt x="885" y="2715"/>
                  <a:pt x="885" y="3204"/>
                </a:cubicBezTo>
                <a:lnTo>
                  <a:pt x="885" y="10036"/>
                </a:lnTo>
                <a:lnTo>
                  <a:pt x="1" y="10036"/>
                </a:lnTo>
                <a:lnTo>
                  <a:pt x="1" y="10883"/>
                </a:lnTo>
                <a:lnTo>
                  <a:pt x="12376" y="10883"/>
                </a:lnTo>
                <a:lnTo>
                  <a:pt x="12376" y="10036"/>
                </a:lnTo>
                <a:lnTo>
                  <a:pt x="11603" y="10036"/>
                </a:lnTo>
                <a:lnTo>
                  <a:pt x="11603" y="1990"/>
                </a:lnTo>
                <a:lnTo>
                  <a:pt x="828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3" name="Google Shape;6423;p44"/>
          <p:cNvSpPr/>
          <p:nvPr/>
        </p:nvSpPr>
        <p:spPr>
          <a:xfrm>
            <a:off x="5681251" y="2336375"/>
            <a:ext cx="427695" cy="309270"/>
          </a:xfrm>
          <a:custGeom>
            <a:avLst/>
            <a:gdLst/>
            <a:ahLst/>
            <a:cxnLst/>
            <a:rect l="l" t="t" r="r" b="b"/>
            <a:pathLst>
              <a:path w="11593" h="8383" extrusionOk="0">
                <a:moveTo>
                  <a:pt x="7419" y="0"/>
                </a:moveTo>
                <a:cubicBezTo>
                  <a:pt x="7276" y="0"/>
                  <a:pt x="7140" y="51"/>
                  <a:pt x="6986" y="132"/>
                </a:cubicBezTo>
                <a:cubicBezTo>
                  <a:pt x="6381" y="455"/>
                  <a:pt x="4925" y="1272"/>
                  <a:pt x="4235" y="1690"/>
                </a:cubicBezTo>
                <a:cubicBezTo>
                  <a:pt x="3981" y="1832"/>
                  <a:pt x="3803" y="2026"/>
                  <a:pt x="3803" y="2312"/>
                </a:cubicBezTo>
                <a:cubicBezTo>
                  <a:pt x="3803" y="2599"/>
                  <a:pt x="4091" y="2955"/>
                  <a:pt x="4488" y="2955"/>
                </a:cubicBezTo>
                <a:cubicBezTo>
                  <a:pt x="4601" y="2955"/>
                  <a:pt x="4722" y="2926"/>
                  <a:pt x="4849" y="2859"/>
                </a:cubicBezTo>
                <a:cubicBezTo>
                  <a:pt x="5152" y="2712"/>
                  <a:pt x="5876" y="2333"/>
                  <a:pt x="6366" y="2077"/>
                </a:cubicBezTo>
                <a:cubicBezTo>
                  <a:pt x="6526" y="1992"/>
                  <a:pt x="6668" y="1962"/>
                  <a:pt x="6789" y="1962"/>
                </a:cubicBezTo>
                <a:cubicBezTo>
                  <a:pt x="7068" y="1962"/>
                  <a:pt x="7231" y="2122"/>
                  <a:pt x="7231" y="2122"/>
                </a:cubicBezTo>
                <a:cubicBezTo>
                  <a:pt x="7231" y="2122"/>
                  <a:pt x="9155" y="4035"/>
                  <a:pt x="9696" y="4554"/>
                </a:cubicBezTo>
                <a:cubicBezTo>
                  <a:pt x="9874" y="4724"/>
                  <a:pt x="10085" y="4769"/>
                  <a:pt x="10270" y="4769"/>
                </a:cubicBezTo>
                <a:cubicBezTo>
                  <a:pt x="10452" y="4769"/>
                  <a:pt x="10610" y="4726"/>
                  <a:pt x="10687" y="4716"/>
                </a:cubicBezTo>
                <a:cubicBezTo>
                  <a:pt x="10841" y="4697"/>
                  <a:pt x="11592" y="4549"/>
                  <a:pt x="11592" y="4549"/>
                </a:cubicBezTo>
                <a:lnTo>
                  <a:pt x="11592" y="1040"/>
                </a:lnTo>
                <a:cubicBezTo>
                  <a:pt x="11592" y="1040"/>
                  <a:pt x="10480" y="1290"/>
                  <a:pt x="9772" y="1437"/>
                </a:cubicBezTo>
                <a:cubicBezTo>
                  <a:pt x="9724" y="1447"/>
                  <a:pt x="9678" y="1452"/>
                  <a:pt x="9636" y="1452"/>
                </a:cubicBezTo>
                <a:cubicBezTo>
                  <a:pt x="9428" y="1452"/>
                  <a:pt x="9302" y="1347"/>
                  <a:pt x="9302" y="1347"/>
                </a:cubicBezTo>
                <a:cubicBezTo>
                  <a:pt x="9302" y="1347"/>
                  <a:pt x="8749" y="869"/>
                  <a:pt x="8126" y="346"/>
                </a:cubicBezTo>
                <a:cubicBezTo>
                  <a:pt x="7832" y="98"/>
                  <a:pt x="7619" y="0"/>
                  <a:pt x="7419" y="0"/>
                </a:cubicBezTo>
                <a:close/>
                <a:moveTo>
                  <a:pt x="4366" y="53"/>
                </a:moveTo>
                <a:cubicBezTo>
                  <a:pt x="3656" y="53"/>
                  <a:pt x="2175" y="1024"/>
                  <a:pt x="2175" y="1024"/>
                </a:cubicBezTo>
                <a:cubicBezTo>
                  <a:pt x="2175" y="1024"/>
                  <a:pt x="1976" y="1152"/>
                  <a:pt x="1655" y="1152"/>
                </a:cubicBezTo>
                <a:cubicBezTo>
                  <a:pt x="1511" y="1152"/>
                  <a:pt x="1342" y="1126"/>
                  <a:pt x="1156" y="1050"/>
                </a:cubicBezTo>
                <a:lnTo>
                  <a:pt x="1" y="649"/>
                </a:lnTo>
                <a:lnTo>
                  <a:pt x="1" y="4664"/>
                </a:lnTo>
                <a:cubicBezTo>
                  <a:pt x="1" y="4664"/>
                  <a:pt x="330" y="4759"/>
                  <a:pt x="627" y="4880"/>
                </a:cubicBezTo>
                <a:cubicBezTo>
                  <a:pt x="693" y="4690"/>
                  <a:pt x="803" y="4513"/>
                  <a:pt x="952" y="4367"/>
                </a:cubicBezTo>
                <a:cubicBezTo>
                  <a:pt x="1200" y="4131"/>
                  <a:pt x="1531" y="4012"/>
                  <a:pt x="1855" y="4012"/>
                </a:cubicBezTo>
                <a:cubicBezTo>
                  <a:pt x="2173" y="4012"/>
                  <a:pt x="2485" y="4126"/>
                  <a:pt x="2706" y="4354"/>
                </a:cubicBezTo>
                <a:cubicBezTo>
                  <a:pt x="2840" y="4495"/>
                  <a:pt x="2934" y="4661"/>
                  <a:pt x="2982" y="4845"/>
                </a:cubicBezTo>
                <a:cubicBezTo>
                  <a:pt x="3162" y="4902"/>
                  <a:pt x="3326" y="5000"/>
                  <a:pt x="3456" y="5135"/>
                </a:cubicBezTo>
                <a:cubicBezTo>
                  <a:pt x="3592" y="5274"/>
                  <a:pt x="3685" y="5442"/>
                  <a:pt x="3734" y="5626"/>
                </a:cubicBezTo>
                <a:cubicBezTo>
                  <a:pt x="3914" y="5681"/>
                  <a:pt x="4077" y="5780"/>
                  <a:pt x="4208" y="5916"/>
                </a:cubicBezTo>
                <a:cubicBezTo>
                  <a:pt x="4356" y="6068"/>
                  <a:pt x="4456" y="6253"/>
                  <a:pt x="4502" y="6453"/>
                </a:cubicBezTo>
                <a:cubicBezTo>
                  <a:pt x="4689" y="6508"/>
                  <a:pt x="4860" y="6610"/>
                  <a:pt x="4996" y="6749"/>
                </a:cubicBezTo>
                <a:cubicBezTo>
                  <a:pt x="5265" y="7026"/>
                  <a:pt x="5361" y="7400"/>
                  <a:pt x="5303" y="7761"/>
                </a:cubicBezTo>
                <a:cubicBezTo>
                  <a:pt x="5305" y="7761"/>
                  <a:pt x="5305" y="7761"/>
                  <a:pt x="5305" y="7762"/>
                </a:cubicBezTo>
                <a:cubicBezTo>
                  <a:pt x="5308" y="7770"/>
                  <a:pt x="5471" y="7950"/>
                  <a:pt x="5572" y="8052"/>
                </a:cubicBezTo>
                <a:cubicBezTo>
                  <a:pt x="5671" y="8151"/>
                  <a:pt x="5802" y="8201"/>
                  <a:pt x="5932" y="8201"/>
                </a:cubicBezTo>
                <a:cubicBezTo>
                  <a:pt x="6063" y="8201"/>
                  <a:pt x="6193" y="8151"/>
                  <a:pt x="6292" y="8052"/>
                </a:cubicBezTo>
                <a:cubicBezTo>
                  <a:pt x="6489" y="7853"/>
                  <a:pt x="6490" y="7531"/>
                  <a:pt x="6292" y="7332"/>
                </a:cubicBezTo>
                <a:cubicBezTo>
                  <a:pt x="6284" y="7324"/>
                  <a:pt x="5577" y="6585"/>
                  <a:pt x="5634" y="6527"/>
                </a:cubicBezTo>
                <a:cubicBezTo>
                  <a:pt x="5636" y="6526"/>
                  <a:pt x="5638" y="6525"/>
                  <a:pt x="5642" y="6525"/>
                </a:cubicBezTo>
                <a:cubicBezTo>
                  <a:pt x="5743" y="6525"/>
                  <a:pt x="6593" y="7409"/>
                  <a:pt x="6609" y="7427"/>
                </a:cubicBezTo>
                <a:cubicBezTo>
                  <a:pt x="6708" y="7526"/>
                  <a:pt x="6839" y="7575"/>
                  <a:pt x="6969" y="7575"/>
                </a:cubicBezTo>
                <a:cubicBezTo>
                  <a:pt x="7100" y="7575"/>
                  <a:pt x="7230" y="7526"/>
                  <a:pt x="7329" y="7427"/>
                </a:cubicBezTo>
                <a:cubicBezTo>
                  <a:pt x="7527" y="7228"/>
                  <a:pt x="7527" y="6905"/>
                  <a:pt x="7329" y="6706"/>
                </a:cubicBezTo>
                <a:cubicBezTo>
                  <a:pt x="7319" y="6697"/>
                  <a:pt x="7280" y="6657"/>
                  <a:pt x="7264" y="6642"/>
                </a:cubicBezTo>
                <a:cubicBezTo>
                  <a:pt x="7264" y="6642"/>
                  <a:pt x="6370" y="5846"/>
                  <a:pt x="6438" y="5777"/>
                </a:cubicBezTo>
                <a:cubicBezTo>
                  <a:pt x="6440" y="5775"/>
                  <a:pt x="6443" y="5774"/>
                  <a:pt x="6447" y="5774"/>
                </a:cubicBezTo>
                <a:cubicBezTo>
                  <a:pt x="6577" y="5774"/>
                  <a:pt x="7617" y="6746"/>
                  <a:pt x="7619" y="6746"/>
                </a:cubicBezTo>
                <a:cubicBezTo>
                  <a:pt x="7717" y="6834"/>
                  <a:pt x="7840" y="6879"/>
                  <a:pt x="7963" y="6879"/>
                </a:cubicBezTo>
                <a:cubicBezTo>
                  <a:pt x="8092" y="6879"/>
                  <a:pt x="8221" y="6830"/>
                  <a:pt x="8319" y="6732"/>
                </a:cubicBezTo>
                <a:cubicBezTo>
                  <a:pt x="8505" y="6545"/>
                  <a:pt x="8510" y="6250"/>
                  <a:pt x="8345" y="6050"/>
                </a:cubicBezTo>
                <a:cubicBezTo>
                  <a:pt x="8341" y="6039"/>
                  <a:pt x="7498" y="5158"/>
                  <a:pt x="7564" y="5092"/>
                </a:cubicBezTo>
                <a:cubicBezTo>
                  <a:pt x="7567" y="5089"/>
                  <a:pt x="7570" y="5088"/>
                  <a:pt x="7575" y="5088"/>
                </a:cubicBezTo>
                <a:cubicBezTo>
                  <a:pt x="7692" y="5088"/>
                  <a:pt x="8465" y="5884"/>
                  <a:pt x="8468" y="5885"/>
                </a:cubicBezTo>
                <a:cubicBezTo>
                  <a:pt x="8566" y="5984"/>
                  <a:pt x="8696" y="6034"/>
                  <a:pt x="8827" y="6034"/>
                </a:cubicBezTo>
                <a:cubicBezTo>
                  <a:pt x="8958" y="6034"/>
                  <a:pt x="9089" y="5984"/>
                  <a:pt x="9188" y="5885"/>
                </a:cubicBezTo>
                <a:cubicBezTo>
                  <a:pt x="9385" y="5687"/>
                  <a:pt x="9385" y="5363"/>
                  <a:pt x="9188" y="5164"/>
                </a:cubicBezTo>
                <a:cubicBezTo>
                  <a:pt x="9185" y="5164"/>
                  <a:pt x="9181" y="5162"/>
                  <a:pt x="9179" y="5160"/>
                </a:cubicBezTo>
                <a:cubicBezTo>
                  <a:pt x="7101" y="3081"/>
                  <a:pt x="8078" y="4061"/>
                  <a:pt x="6959" y="2938"/>
                </a:cubicBezTo>
                <a:cubicBezTo>
                  <a:pt x="6959" y="2938"/>
                  <a:pt x="6757" y="2737"/>
                  <a:pt x="6461" y="2737"/>
                </a:cubicBezTo>
                <a:cubicBezTo>
                  <a:pt x="6374" y="2737"/>
                  <a:pt x="6280" y="2754"/>
                  <a:pt x="6181" y="2798"/>
                </a:cubicBezTo>
                <a:cubicBezTo>
                  <a:pt x="5870" y="2935"/>
                  <a:pt x="5470" y="3120"/>
                  <a:pt x="5168" y="3262"/>
                </a:cubicBezTo>
                <a:cubicBezTo>
                  <a:pt x="4839" y="3435"/>
                  <a:pt x="4603" y="3489"/>
                  <a:pt x="4490" y="3489"/>
                </a:cubicBezTo>
                <a:cubicBezTo>
                  <a:pt x="4488" y="3489"/>
                  <a:pt x="4487" y="3489"/>
                  <a:pt x="4486" y="3489"/>
                </a:cubicBezTo>
                <a:cubicBezTo>
                  <a:pt x="3845" y="3484"/>
                  <a:pt x="3326" y="2969"/>
                  <a:pt x="3326" y="2329"/>
                </a:cubicBezTo>
                <a:cubicBezTo>
                  <a:pt x="3326" y="1915"/>
                  <a:pt x="3546" y="1554"/>
                  <a:pt x="3874" y="1349"/>
                </a:cubicBezTo>
                <a:cubicBezTo>
                  <a:pt x="4336" y="1029"/>
                  <a:pt x="5399" y="464"/>
                  <a:pt x="5399" y="464"/>
                </a:cubicBezTo>
                <a:cubicBezTo>
                  <a:pt x="5399" y="464"/>
                  <a:pt x="5076" y="53"/>
                  <a:pt x="4366" y="53"/>
                </a:cubicBezTo>
                <a:close/>
                <a:moveTo>
                  <a:pt x="1854" y="4548"/>
                </a:moveTo>
                <a:cubicBezTo>
                  <a:pt x="1672" y="4548"/>
                  <a:pt x="1483" y="4620"/>
                  <a:pt x="1335" y="4761"/>
                </a:cubicBezTo>
                <a:cubicBezTo>
                  <a:pt x="1048" y="5035"/>
                  <a:pt x="865" y="5532"/>
                  <a:pt x="1121" y="5826"/>
                </a:cubicBezTo>
                <a:cubicBezTo>
                  <a:pt x="1230" y="5949"/>
                  <a:pt x="1345" y="5988"/>
                  <a:pt x="1459" y="5988"/>
                </a:cubicBezTo>
                <a:cubicBezTo>
                  <a:pt x="1613" y="5988"/>
                  <a:pt x="1764" y="5917"/>
                  <a:pt x="1893" y="5888"/>
                </a:cubicBezTo>
                <a:lnTo>
                  <a:pt x="1893" y="5888"/>
                </a:lnTo>
                <a:cubicBezTo>
                  <a:pt x="1831" y="6109"/>
                  <a:pt x="1644" y="6315"/>
                  <a:pt x="1873" y="6605"/>
                </a:cubicBezTo>
                <a:cubicBezTo>
                  <a:pt x="1971" y="6729"/>
                  <a:pt x="2085" y="6768"/>
                  <a:pt x="2201" y="6768"/>
                </a:cubicBezTo>
                <a:cubicBezTo>
                  <a:pt x="2356" y="6768"/>
                  <a:pt x="2515" y="6698"/>
                  <a:pt x="2643" y="6670"/>
                </a:cubicBezTo>
                <a:lnTo>
                  <a:pt x="2643" y="6670"/>
                </a:lnTo>
                <a:cubicBezTo>
                  <a:pt x="2580" y="6890"/>
                  <a:pt x="2402" y="7117"/>
                  <a:pt x="2624" y="7384"/>
                </a:cubicBezTo>
                <a:cubicBezTo>
                  <a:pt x="2722" y="7502"/>
                  <a:pt x="2846" y="7541"/>
                  <a:pt x="2976" y="7541"/>
                </a:cubicBezTo>
                <a:cubicBezTo>
                  <a:pt x="3141" y="7541"/>
                  <a:pt x="3315" y="7477"/>
                  <a:pt x="3450" y="7435"/>
                </a:cubicBezTo>
                <a:lnTo>
                  <a:pt x="3450" y="7435"/>
                </a:lnTo>
                <a:cubicBezTo>
                  <a:pt x="3357" y="7673"/>
                  <a:pt x="3158" y="7931"/>
                  <a:pt x="3414" y="8220"/>
                </a:cubicBezTo>
                <a:cubicBezTo>
                  <a:pt x="3514" y="8334"/>
                  <a:pt x="3666" y="8382"/>
                  <a:pt x="3831" y="8382"/>
                </a:cubicBezTo>
                <a:cubicBezTo>
                  <a:pt x="4085" y="8382"/>
                  <a:pt x="4370" y="8267"/>
                  <a:pt x="4545" y="8100"/>
                </a:cubicBezTo>
                <a:cubicBezTo>
                  <a:pt x="4831" y="7827"/>
                  <a:pt x="4860" y="7392"/>
                  <a:pt x="4606" y="7131"/>
                </a:cubicBezTo>
                <a:cubicBezTo>
                  <a:pt x="4486" y="7008"/>
                  <a:pt x="4325" y="6950"/>
                  <a:pt x="4158" y="6950"/>
                </a:cubicBezTo>
                <a:cubicBezTo>
                  <a:pt x="4083" y="6950"/>
                  <a:pt x="4006" y="6962"/>
                  <a:pt x="3932" y="6985"/>
                </a:cubicBezTo>
                <a:cubicBezTo>
                  <a:pt x="4026" y="6746"/>
                  <a:pt x="3993" y="6477"/>
                  <a:pt x="3816" y="6294"/>
                </a:cubicBezTo>
                <a:cubicBezTo>
                  <a:pt x="3697" y="6173"/>
                  <a:pt x="3538" y="6118"/>
                  <a:pt x="3373" y="6118"/>
                </a:cubicBezTo>
                <a:cubicBezTo>
                  <a:pt x="3315" y="6118"/>
                  <a:pt x="3256" y="6125"/>
                  <a:pt x="3197" y="6139"/>
                </a:cubicBezTo>
                <a:cubicBezTo>
                  <a:pt x="3260" y="5918"/>
                  <a:pt x="3225" y="5680"/>
                  <a:pt x="3064" y="5514"/>
                </a:cubicBezTo>
                <a:cubicBezTo>
                  <a:pt x="2945" y="5393"/>
                  <a:pt x="2785" y="5337"/>
                  <a:pt x="2621" y="5337"/>
                </a:cubicBezTo>
                <a:cubicBezTo>
                  <a:pt x="2563" y="5337"/>
                  <a:pt x="2504" y="5344"/>
                  <a:pt x="2446" y="5358"/>
                </a:cubicBezTo>
                <a:cubicBezTo>
                  <a:pt x="2509" y="5137"/>
                  <a:pt x="2474" y="4902"/>
                  <a:pt x="2312" y="4736"/>
                </a:cubicBezTo>
                <a:cubicBezTo>
                  <a:pt x="2190" y="4610"/>
                  <a:pt x="2024" y="4548"/>
                  <a:pt x="1854" y="4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4" name="Google Shape;6424;p44"/>
          <p:cNvGrpSpPr/>
          <p:nvPr/>
        </p:nvGrpSpPr>
        <p:grpSpPr>
          <a:xfrm>
            <a:off x="5687550" y="3293751"/>
            <a:ext cx="301571" cy="442020"/>
            <a:chOff x="5687550" y="3293751"/>
            <a:chExt cx="301571" cy="442020"/>
          </a:xfrm>
        </p:grpSpPr>
        <p:sp>
          <p:nvSpPr>
            <p:cNvPr id="6425" name="Google Shape;6425;p44"/>
            <p:cNvSpPr/>
            <p:nvPr/>
          </p:nvSpPr>
          <p:spPr>
            <a:xfrm>
              <a:off x="5725952" y="3293751"/>
              <a:ext cx="225476" cy="216003"/>
            </a:xfrm>
            <a:custGeom>
              <a:avLst/>
              <a:gdLst/>
              <a:ahLst/>
              <a:cxnLst/>
              <a:rect l="l" t="t" r="r" b="b"/>
              <a:pathLst>
                <a:path w="6664" h="6384" extrusionOk="0">
                  <a:moveTo>
                    <a:pt x="3337" y="0"/>
                  </a:moveTo>
                  <a:cubicBezTo>
                    <a:pt x="3248" y="0"/>
                    <a:pt x="3160" y="31"/>
                    <a:pt x="3092" y="92"/>
                  </a:cubicBezTo>
                  <a:lnTo>
                    <a:pt x="136" y="2802"/>
                  </a:lnTo>
                  <a:cubicBezTo>
                    <a:pt x="5" y="2922"/>
                    <a:pt x="0" y="3123"/>
                    <a:pt x="123" y="3251"/>
                  </a:cubicBezTo>
                  <a:lnTo>
                    <a:pt x="197" y="3328"/>
                  </a:lnTo>
                  <a:cubicBezTo>
                    <a:pt x="264" y="3399"/>
                    <a:pt x="356" y="3435"/>
                    <a:pt x="444" y="3435"/>
                  </a:cubicBezTo>
                  <a:cubicBezTo>
                    <a:pt x="516" y="3435"/>
                    <a:pt x="586" y="3411"/>
                    <a:pt x="641" y="3362"/>
                  </a:cubicBezTo>
                  <a:lnTo>
                    <a:pt x="862" y="3164"/>
                  </a:lnTo>
                  <a:lnTo>
                    <a:pt x="862" y="6061"/>
                  </a:lnTo>
                  <a:cubicBezTo>
                    <a:pt x="862" y="6238"/>
                    <a:pt x="1006" y="6383"/>
                    <a:pt x="1183" y="6383"/>
                  </a:cubicBezTo>
                  <a:lnTo>
                    <a:pt x="2335" y="6383"/>
                  </a:lnTo>
                  <a:cubicBezTo>
                    <a:pt x="2513" y="6383"/>
                    <a:pt x="2656" y="6238"/>
                    <a:pt x="2656" y="6061"/>
                  </a:cubicBezTo>
                  <a:lnTo>
                    <a:pt x="2656" y="4035"/>
                  </a:lnTo>
                  <a:lnTo>
                    <a:pt x="4126" y="4035"/>
                  </a:lnTo>
                  <a:lnTo>
                    <a:pt x="4126" y="6061"/>
                  </a:lnTo>
                  <a:cubicBezTo>
                    <a:pt x="4124" y="6238"/>
                    <a:pt x="4250" y="6382"/>
                    <a:pt x="4428" y="6382"/>
                  </a:cubicBezTo>
                  <a:lnTo>
                    <a:pt x="5649" y="6382"/>
                  </a:lnTo>
                  <a:cubicBezTo>
                    <a:pt x="5827" y="6382"/>
                    <a:pt x="5972" y="6237"/>
                    <a:pt x="5972" y="6061"/>
                  </a:cubicBezTo>
                  <a:lnTo>
                    <a:pt x="5972" y="3204"/>
                  </a:lnTo>
                  <a:cubicBezTo>
                    <a:pt x="5972" y="3204"/>
                    <a:pt x="6032" y="3258"/>
                    <a:pt x="6107" y="3325"/>
                  </a:cubicBezTo>
                  <a:cubicBezTo>
                    <a:pt x="6129" y="3344"/>
                    <a:pt x="6158" y="3353"/>
                    <a:pt x="6191" y="3353"/>
                  </a:cubicBezTo>
                  <a:cubicBezTo>
                    <a:pt x="6271" y="3353"/>
                    <a:pt x="6375" y="3299"/>
                    <a:pt x="6460" y="3206"/>
                  </a:cubicBezTo>
                  <a:lnTo>
                    <a:pt x="6545" y="3114"/>
                  </a:lnTo>
                  <a:cubicBezTo>
                    <a:pt x="6663" y="2982"/>
                    <a:pt x="6652" y="2782"/>
                    <a:pt x="6519" y="2664"/>
                  </a:cubicBezTo>
                  <a:lnTo>
                    <a:pt x="3572" y="87"/>
                  </a:lnTo>
                  <a:cubicBezTo>
                    <a:pt x="3507" y="29"/>
                    <a:pt x="3422" y="0"/>
                    <a:pt x="33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44"/>
            <p:cNvSpPr/>
            <p:nvPr/>
          </p:nvSpPr>
          <p:spPr>
            <a:xfrm>
              <a:off x="5687550" y="3492497"/>
              <a:ext cx="301571" cy="243274"/>
            </a:xfrm>
            <a:custGeom>
              <a:avLst/>
              <a:gdLst/>
              <a:ahLst/>
              <a:cxnLst/>
              <a:rect l="l" t="t" r="r" b="b"/>
              <a:pathLst>
                <a:path w="8913" h="7190" extrusionOk="0">
                  <a:moveTo>
                    <a:pt x="3039" y="3386"/>
                  </a:moveTo>
                  <a:lnTo>
                    <a:pt x="3039" y="4662"/>
                  </a:lnTo>
                  <a:lnTo>
                    <a:pt x="1630" y="4662"/>
                  </a:lnTo>
                  <a:lnTo>
                    <a:pt x="1480" y="3386"/>
                  </a:lnTo>
                  <a:close/>
                  <a:moveTo>
                    <a:pt x="5060" y="3386"/>
                  </a:moveTo>
                  <a:lnTo>
                    <a:pt x="5060" y="4662"/>
                  </a:lnTo>
                  <a:lnTo>
                    <a:pt x="3878" y="4662"/>
                  </a:lnTo>
                  <a:lnTo>
                    <a:pt x="3878" y="3386"/>
                  </a:lnTo>
                  <a:close/>
                  <a:moveTo>
                    <a:pt x="7476" y="3386"/>
                  </a:moveTo>
                  <a:lnTo>
                    <a:pt x="7250" y="4662"/>
                  </a:lnTo>
                  <a:lnTo>
                    <a:pt x="5992" y="4662"/>
                  </a:lnTo>
                  <a:lnTo>
                    <a:pt x="5992" y="3386"/>
                  </a:lnTo>
                  <a:close/>
                  <a:moveTo>
                    <a:pt x="3038" y="5159"/>
                  </a:moveTo>
                  <a:lnTo>
                    <a:pt x="3038" y="6435"/>
                  </a:lnTo>
                  <a:lnTo>
                    <a:pt x="1873" y="6435"/>
                  </a:lnTo>
                  <a:lnTo>
                    <a:pt x="1706" y="5159"/>
                  </a:lnTo>
                  <a:close/>
                  <a:moveTo>
                    <a:pt x="5060" y="5159"/>
                  </a:moveTo>
                  <a:lnTo>
                    <a:pt x="5060" y="6435"/>
                  </a:lnTo>
                  <a:lnTo>
                    <a:pt x="3878" y="6435"/>
                  </a:lnTo>
                  <a:lnTo>
                    <a:pt x="3878" y="5159"/>
                  </a:lnTo>
                  <a:close/>
                  <a:moveTo>
                    <a:pt x="7152" y="5159"/>
                  </a:moveTo>
                  <a:lnTo>
                    <a:pt x="6924" y="6435"/>
                  </a:lnTo>
                  <a:lnTo>
                    <a:pt x="5992" y="6435"/>
                  </a:lnTo>
                  <a:lnTo>
                    <a:pt x="5992" y="5159"/>
                  </a:lnTo>
                  <a:close/>
                  <a:moveTo>
                    <a:pt x="539" y="1"/>
                  </a:moveTo>
                  <a:cubicBezTo>
                    <a:pt x="414" y="1"/>
                    <a:pt x="288" y="49"/>
                    <a:pt x="192" y="145"/>
                  </a:cubicBezTo>
                  <a:cubicBezTo>
                    <a:pt x="1" y="336"/>
                    <a:pt x="1" y="647"/>
                    <a:pt x="192" y="839"/>
                  </a:cubicBezTo>
                  <a:lnTo>
                    <a:pt x="789" y="1436"/>
                  </a:lnTo>
                  <a:lnTo>
                    <a:pt x="673" y="1436"/>
                  </a:lnTo>
                  <a:cubicBezTo>
                    <a:pt x="314" y="1436"/>
                    <a:pt x="22" y="1728"/>
                    <a:pt x="22" y="2087"/>
                  </a:cubicBezTo>
                  <a:lnTo>
                    <a:pt x="22" y="2542"/>
                  </a:lnTo>
                  <a:cubicBezTo>
                    <a:pt x="22" y="2883"/>
                    <a:pt x="283" y="3158"/>
                    <a:pt x="615" y="3189"/>
                  </a:cubicBezTo>
                  <a:lnTo>
                    <a:pt x="1104" y="6434"/>
                  </a:lnTo>
                  <a:cubicBezTo>
                    <a:pt x="1104" y="6850"/>
                    <a:pt x="1441" y="7190"/>
                    <a:pt x="1860" y="7190"/>
                  </a:cubicBezTo>
                  <a:lnTo>
                    <a:pt x="7074" y="7190"/>
                  </a:lnTo>
                  <a:cubicBezTo>
                    <a:pt x="7491" y="7190"/>
                    <a:pt x="7830" y="6852"/>
                    <a:pt x="7830" y="6434"/>
                  </a:cubicBezTo>
                  <a:lnTo>
                    <a:pt x="8319" y="3189"/>
                  </a:lnTo>
                  <a:cubicBezTo>
                    <a:pt x="8652" y="3159"/>
                    <a:pt x="8913" y="2883"/>
                    <a:pt x="8913" y="2542"/>
                  </a:cubicBezTo>
                  <a:lnTo>
                    <a:pt x="8913" y="2087"/>
                  </a:lnTo>
                  <a:cubicBezTo>
                    <a:pt x="8911" y="1728"/>
                    <a:pt x="8620" y="1436"/>
                    <a:pt x="8259" y="1436"/>
                  </a:cubicBezTo>
                  <a:lnTo>
                    <a:pt x="8098" y="1436"/>
                  </a:lnTo>
                  <a:lnTo>
                    <a:pt x="8695" y="839"/>
                  </a:lnTo>
                  <a:cubicBezTo>
                    <a:pt x="8887" y="647"/>
                    <a:pt x="8887" y="336"/>
                    <a:pt x="8695" y="145"/>
                  </a:cubicBezTo>
                  <a:cubicBezTo>
                    <a:pt x="8599" y="49"/>
                    <a:pt x="8473" y="1"/>
                    <a:pt x="8348" y="1"/>
                  </a:cubicBezTo>
                  <a:cubicBezTo>
                    <a:pt x="8222" y="1"/>
                    <a:pt x="8096" y="49"/>
                    <a:pt x="8000" y="145"/>
                  </a:cubicBezTo>
                  <a:lnTo>
                    <a:pt x="7069" y="1076"/>
                  </a:lnTo>
                  <a:cubicBezTo>
                    <a:pt x="7047" y="1073"/>
                    <a:pt x="7026" y="1069"/>
                    <a:pt x="7002" y="1069"/>
                  </a:cubicBezTo>
                  <a:cubicBezTo>
                    <a:pt x="6724" y="1069"/>
                    <a:pt x="6480" y="1216"/>
                    <a:pt x="6342" y="1436"/>
                  </a:cubicBezTo>
                  <a:lnTo>
                    <a:pt x="2544" y="1436"/>
                  </a:lnTo>
                  <a:cubicBezTo>
                    <a:pt x="2406" y="1216"/>
                    <a:pt x="2163" y="1069"/>
                    <a:pt x="1884" y="1069"/>
                  </a:cubicBezTo>
                  <a:cubicBezTo>
                    <a:pt x="1861" y="1069"/>
                    <a:pt x="1839" y="1074"/>
                    <a:pt x="1818" y="1076"/>
                  </a:cubicBezTo>
                  <a:lnTo>
                    <a:pt x="887" y="145"/>
                  </a:lnTo>
                  <a:cubicBezTo>
                    <a:pt x="790" y="49"/>
                    <a:pt x="665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7" name="Google Shape;6427;p44"/>
          <p:cNvGrpSpPr/>
          <p:nvPr/>
        </p:nvGrpSpPr>
        <p:grpSpPr>
          <a:xfrm>
            <a:off x="3086611" y="3139580"/>
            <a:ext cx="409342" cy="444466"/>
            <a:chOff x="2999733" y="3045110"/>
            <a:chExt cx="583192" cy="633233"/>
          </a:xfrm>
        </p:grpSpPr>
        <p:sp>
          <p:nvSpPr>
            <p:cNvPr id="6428" name="Google Shape;6428;p44"/>
            <p:cNvSpPr/>
            <p:nvPr/>
          </p:nvSpPr>
          <p:spPr>
            <a:xfrm>
              <a:off x="3087725" y="3045110"/>
              <a:ext cx="297464" cy="248684"/>
            </a:xfrm>
            <a:custGeom>
              <a:avLst/>
              <a:gdLst/>
              <a:ahLst/>
              <a:cxnLst/>
              <a:rect l="l" t="t" r="r" b="b"/>
              <a:pathLst>
                <a:path w="6592" h="5511" extrusionOk="0">
                  <a:moveTo>
                    <a:pt x="3296" y="1"/>
                  </a:moveTo>
                  <a:cubicBezTo>
                    <a:pt x="2124" y="1"/>
                    <a:pt x="1022" y="457"/>
                    <a:pt x="191" y="1287"/>
                  </a:cubicBezTo>
                  <a:cubicBezTo>
                    <a:pt x="0" y="1479"/>
                    <a:pt x="0" y="1788"/>
                    <a:pt x="191" y="1981"/>
                  </a:cubicBezTo>
                  <a:cubicBezTo>
                    <a:pt x="288" y="2076"/>
                    <a:pt x="413" y="2124"/>
                    <a:pt x="538" y="2124"/>
                  </a:cubicBezTo>
                  <a:cubicBezTo>
                    <a:pt x="664" y="2124"/>
                    <a:pt x="789" y="2075"/>
                    <a:pt x="885" y="1981"/>
                  </a:cubicBezTo>
                  <a:cubicBezTo>
                    <a:pt x="1530" y="1336"/>
                    <a:pt x="2385" y="980"/>
                    <a:pt x="3296" y="980"/>
                  </a:cubicBezTo>
                  <a:cubicBezTo>
                    <a:pt x="4206" y="980"/>
                    <a:pt x="5062" y="1334"/>
                    <a:pt x="5706" y="1981"/>
                  </a:cubicBezTo>
                  <a:cubicBezTo>
                    <a:pt x="5803" y="2076"/>
                    <a:pt x="5928" y="2124"/>
                    <a:pt x="6054" y="2124"/>
                  </a:cubicBezTo>
                  <a:cubicBezTo>
                    <a:pt x="6180" y="2124"/>
                    <a:pt x="6305" y="2076"/>
                    <a:pt x="6400" y="1981"/>
                  </a:cubicBezTo>
                  <a:cubicBezTo>
                    <a:pt x="6591" y="1788"/>
                    <a:pt x="6591" y="1477"/>
                    <a:pt x="6400" y="1287"/>
                  </a:cubicBezTo>
                  <a:cubicBezTo>
                    <a:pt x="5569" y="457"/>
                    <a:pt x="4467" y="1"/>
                    <a:pt x="3296" y="1"/>
                  </a:cubicBezTo>
                  <a:close/>
                  <a:moveTo>
                    <a:pt x="3297" y="1795"/>
                  </a:moveTo>
                  <a:cubicBezTo>
                    <a:pt x="2636" y="1795"/>
                    <a:pt x="1975" y="2047"/>
                    <a:pt x="1471" y="2551"/>
                  </a:cubicBezTo>
                  <a:cubicBezTo>
                    <a:pt x="1280" y="2741"/>
                    <a:pt x="1280" y="3052"/>
                    <a:pt x="1471" y="3244"/>
                  </a:cubicBezTo>
                  <a:cubicBezTo>
                    <a:pt x="1568" y="3340"/>
                    <a:pt x="1693" y="3388"/>
                    <a:pt x="1818" y="3388"/>
                  </a:cubicBezTo>
                  <a:cubicBezTo>
                    <a:pt x="1944" y="3388"/>
                    <a:pt x="2069" y="3340"/>
                    <a:pt x="2165" y="3244"/>
                  </a:cubicBezTo>
                  <a:cubicBezTo>
                    <a:pt x="2477" y="2933"/>
                    <a:pt x="2887" y="2777"/>
                    <a:pt x="3297" y="2777"/>
                  </a:cubicBezTo>
                  <a:cubicBezTo>
                    <a:pt x="3706" y="2777"/>
                    <a:pt x="4116" y="2932"/>
                    <a:pt x="4427" y="3244"/>
                  </a:cubicBezTo>
                  <a:cubicBezTo>
                    <a:pt x="4524" y="3339"/>
                    <a:pt x="4648" y="3388"/>
                    <a:pt x="4774" y="3388"/>
                  </a:cubicBezTo>
                  <a:cubicBezTo>
                    <a:pt x="4900" y="3388"/>
                    <a:pt x="5025" y="3339"/>
                    <a:pt x="5121" y="3244"/>
                  </a:cubicBezTo>
                  <a:cubicBezTo>
                    <a:pt x="5313" y="3052"/>
                    <a:pt x="5313" y="2741"/>
                    <a:pt x="5121" y="2551"/>
                  </a:cubicBezTo>
                  <a:cubicBezTo>
                    <a:pt x="4618" y="2047"/>
                    <a:pt x="3958" y="1795"/>
                    <a:pt x="3297" y="1795"/>
                  </a:cubicBezTo>
                  <a:close/>
                  <a:moveTo>
                    <a:pt x="3296" y="3536"/>
                  </a:moveTo>
                  <a:cubicBezTo>
                    <a:pt x="2751" y="3536"/>
                    <a:pt x="2308" y="3978"/>
                    <a:pt x="2308" y="4523"/>
                  </a:cubicBezTo>
                  <a:cubicBezTo>
                    <a:pt x="2308" y="5068"/>
                    <a:pt x="2751" y="5511"/>
                    <a:pt x="3296" y="5511"/>
                  </a:cubicBezTo>
                  <a:cubicBezTo>
                    <a:pt x="3841" y="5511"/>
                    <a:pt x="4283" y="5068"/>
                    <a:pt x="4283" y="4523"/>
                  </a:cubicBezTo>
                  <a:cubicBezTo>
                    <a:pt x="4283" y="3978"/>
                    <a:pt x="3841" y="3536"/>
                    <a:pt x="3296" y="35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44"/>
            <p:cNvSpPr/>
            <p:nvPr/>
          </p:nvSpPr>
          <p:spPr>
            <a:xfrm>
              <a:off x="3186186" y="3315629"/>
              <a:ext cx="396739" cy="299450"/>
            </a:xfrm>
            <a:custGeom>
              <a:avLst/>
              <a:gdLst/>
              <a:ahLst/>
              <a:cxnLst/>
              <a:rect l="l" t="t" r="r" b="b"/>
              <a:pathLst>
                <a:path w="8792" h="6636" extrusionOk="0">
                  <a:moveTo>
                    <a:pt x="3284" y="1044"/>
                  </a:moveTo>
                  <a:cubicBezTo>
                    <a:pt x="3647" y="1044"/>
                    <a:pt x="4005" y="1139"/>
                    <a:pt x="4329" y="1324"/>
                  </a:cubicBezTo>
                  <a:cubicBezTo>
                    <a:pt x="4822" y="1604"/>
                    <a:pt x="5177" y="2059"/>
                    <a:pt x="5326" y="2607"/>
                  </a:cubicBezTo>
                  <a:cubicBezTo>
                    <a:pt x="5478" y="3153"/>
                    <a:pt x="5406" y="3724"/>
                    <a:pt x="5126" y="4218"/>
                  </a:cubicBezTo>
                  <a:cubicBezTo>
                    <a:pt x="4845" y="4710"/>
                    <a:pt x="4389" y="5064"/>
                    <a:pt x="3843" y="5216"/>
                  </a:cubicBezTo>
                  <a:cubicBezTo>
                    <a:pt x="3656" y="5267"/>
                    <a:pt x="3466" y="5293"/>
                    <a:pt x="3277" y="5293"/>
                  </a:cubicBezTo>
                  <a:cubicBezTo>
                    <a:pt x="2914" y="5293"/>
                    <a:pt x="2555" y="5199"/>
                    <a:pt x="2230" y="5015"/>
                  </a:cubicBezTo>
                  <a:cubicBezTo>
                    <a:pt x="1738" y="4735"/>
                    <a:pt x="1384" y="4279"/>
                    <a:pt x="1232" y="3732"/>
                  </a:cubicBezTo>
                  <a:cubicBezTo>
                    <a:pt x="1082" y="3185"/>
                    <a:pt x="1154" y="2613"/>
                    <a:pt x="1433" y="2120"/>
                  </a:cubicBezTo>
                  <a:cubicBezTo>
                    <a:pt x="1713" y="1625"/>
                    <a:pt x="2169" y="1271"/>
                    <a:pt x="2716" y="1122"/>
                  </a:cubicBezTo>
                  <a:cubicBezTo>
                    <a:pt x="2904" y="1070"/>
                    <a:pt x="3094" y="1044"/>
                    <a:pt x="3284" y="1044"/>
                  </a:cubicBezTo>
                  <a:close/>
                  <a:moveTo>
                    <a:pt x="3284" y="1"/>
                  </a:moveTo>
                  <a:cubicBezTo>
                    <a:pt x="3002" y="1"/>
                    <a:pt x="2718" y="39"/>
                    <a:pt x="2439" y="115"/>
                  </a:cubicBezTo>
                  <a:cubicBezTo>
                    <a:pt x="1624" y="339"/>
                    <a:pt x="944" y="868"/>
                    <a:pt x="525" y="1604"/>
                  </a:cubicBezTo>
                  <a:cubicBezTo>
                    <a:pt x="107" y="2339"/>
                    <a:pt x="1" y="3194"/>
                    <a:pt x="225" y="4009"/>
                  </a:cubicBezTo>
                  <a:cubicBezTo>
                    <a:pt x="449" y="4824"/>
                    <a:pt x="978" y="5504"/>
                    <a:pt x="1713" y="5923"/>
                  </a:cubicBezTo>
                  <a:cubicBezTo>
                    <a:pt x="2197" y="6198"/>
                    <a:pt x="2733" y="6339"/>
                    <a:pt x="3274" y="6339"/>
                  </a:cubicBezTo>
                  <a:cubicBezTo>
                    <a:pt x="3556" y="6339"/>
                    <a:pt x="3839" y="6301"/>
                    <a:pt x="4118" y="6224"/>
                  </a:cubicBezTo>
                  <a:cubicBezTo>
                    <a:pt x="4607" y="6090"/>
                    <a:pt x="5045" y="5842"/>
                    <a:pt x="5410" y="5512"/>
                  </a:cubicBezTo>
                  <a:lnTo>
                    <a:pt x="7176" y="6506"/>
                  </a:lnTo>
                  <a:cubicBezTo>
                    <a:pt x="7330" y="6593"/>
                    <a:pt x="7497" y="6635"/>
                    <a:pt x="7662" y="6635"/>
                  </a:cubicBezTo>
                  <a:cubicBezTo>
                    <a:pt x="7751" y="6635"/>
                    <a:pt x="7839" y="6623"/>
                    <a:pt x="7924" y="6599"/>
                  </a:cubicBezTo>
                  <a:cubicBezTo>
                    <a:pt x="8168" y="6533"/>
                    <a:pt x="8386" y="6373"/>
                    <a:pt x="8521" y="6136"/>
                  </a:cubicBezTo>
                  <a:cubicBezTo>
                    <a:pt x="8792" y="5662"/>
                    <a:pt x="8625" y="5059"/>
                    <a:pt x="8152" y="4791"/>
                  </a:cubicBezTo>
                  <a:lnTo>
                    <a:pt x="6382" y="3804"/>
                  </a:lnTo>
                  <a:cubicBezTo>
                    <a:pt x="6481" y="3320"/>
                    <a:pt x="6469" y="2817"/>
                    <a:pt x="6333" y="2329"/>
                  </a:cubicBezTo>
                  <a:cubicBezTo>
                    <a:pt x="6109" y="1513"/>
                    <a:pt x="5580" y="834"/>
                    <a:pt x="4844" y="416"/>
                  </a:cubicBezTo>
                  <a:cubicBezTo>
                    <a:pt x="4360" y="141"/>
                    <a:pt x="3825" y="1"/>
                    <a:pt x="32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44"/>
            <p:cNvSpPr/>
            <p:nvPr/>
          </p:nvSpPr>
          <p:spPr>
            <a:xfrm>
              <a:off x="2999733" y="3333949"/>
              <a:ext cx="322373" cy="344394"/>
            </a:xfrm>
            <a:custGeom>
              <a:avLst/>
              <a:gdLst/>
              <a:ahLst/>
              <a:cxnLst/>
              <a:rect l="l" t="t" r="r" b="b"/>
              <a:pathLst>
                <a:path w="7144" h="7632" extrusionOk="0">
                  <a:moveTo>
                    <a:pt x="3990" y="0"/>
                  </a:moveTo>
                  <a:cubicBezTo>
                    <a:pt x="3885" y="0"/>
                    <a:pt x="3780" y="37"/>
                    <a:pt x="3701" y="109"/>
                  </a:cubicBezTo>
                  <a:lnTo>
                    <a:pt x="165" y="3351"/>
                  </a:lnTo>
                  <a:cubicBezTo>
                    <a:pt x="7" y="3493"/>
                    <a:pt x="1" y="3734"/>
                    <a:pt x="146" y="3888"/>
                  </a:cubicBezTo>
                  <a:lnTo>
                    <a:pt x="234" y="3979"/>
                  </a:lnTo>
                  <a:cubicBezTo>
                    <a:pt x="316" y="4064"/>
                    <a:pt x="425" y="4107"/>
                    <a:pt x="531" y="4107"/>
                  </a:cubicBezTo>
                  <a:cubicBezTo>
                    <a:pt x="616" y="4107"/>
                    <a:pt x="700" y="4079"/>
                    <a:pt x="765" y="4020"/>
                  </a:cubicBezTo>
                  <a:lnTo>
                    <a:pt x="1030" y="3784"/>
                  </a:lnTo>
                  <a:lnTo>
                    <a:pt x="1030" y="7248"/>
                  </a:lnTo>
                  <a:cubicBezTo>
                    <a:pt x="1030" y="7461"/>
                    <a:pt x="1203" y="7632"/>
                    <a:pt x="1415" y="7632"/>
                  </a:cubicBezTo>
                  <a:lnTo>
                    <a:pt x="2794" y="7632"/>
                  </a:lnTo>
                  <a:cubicBezTo>
                    <a:pt x="3006" y="7632"/>
                    <a:pt x="3179" y="7461"/>
                    <a:pt x="3179" y="7248"/>
                  </a:cubicBezTo>
                  <a:lnTo>
                    <a:pt x="3179" y="4825"/>
                  </a:lnTo>
                  <a:lnTo>
                    <a:pt x="4938" y="4825"/>
                  </a:lnTo>
                  <a:lnTo>
                    <a:pt x="4938" y="7248"/>
                  </a:lnTo>
                  <a:cubicBezTo>
                    <a:pt x="4935" y="7461"/>
                    <a:pt x="5086" y="7632"/>
                    <a:pt x="5298" y="7632"/>
                  </a:cubicBezTo>
                  <a:lnTo>
                    <a:pt x="6759" y="7632"/>
                  </a:lnTo>
                  <a:cubicBezTo>
                    <a:pt x="6971" y="7632"/>
                    <a:pt x="7144" y="7461"/>
                    <a:pt x="7144" y="7247"/>
                  </a:cubicBezTo>
                  <a:lnTo>
                    <a:pt x="7144" y="4868"/>
                  </a:lnTo>
                  <a:cubicBezTo>
                    <a:pt x="6873" y="4835"/>
                    <a:pt x="6608" y="4748"/>
                    <a:pt x="6362" y="4609"/>
                  </a:cubicBezTo>
                  <a:cubicBezTo>
                    <a:pt x="5870" y="4329"/>
                    <a:pt x="5516" y="3873"/>
                    <a:pt x="5364" y="3326"/>
                  </a:cubicBezTo>
                  <a:cubicBezTo>
                    <a:pt x="5214" y="2779"/>
                    <a:pt x="5286" y="2207"/>
                    <a:pt x="5565" y="1714"/>
                  </a:cubicBezTo>
                  <a:cubicBezTo>
                    <a:pt x="5626" y="1606"/>
                    <a:pt x="5697" y="1507"/>
                    <a:pt x="5773" y="1414"/>
                  </a:cubicBezTo>
                  <a:lnTo>
                    <a:pt x="4274" y="103"/>
                  </a:lnTo>
                  <a:cubicBezTo>
                    <a:pt x="4195" y="35"/>
                    <a:pt x="4093" y="0"/>
                    <a:pt x="39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1" name="Google Shape;6431;p44"/>
          <p:cNvSpPr txBox="1"/>
          <p:nvPr/>
        </p:nvSpPr>
        <p:spPr>
          <a:xfrm>
            <a:off x="385158" y="3454535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Bajo consumo Energético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2" name="Google Shape;6432;p44"/>
          <p:cNvSpPr txBox="1"/>
          <p:nvPr/>
        </p:nvSpPr>
        <p:spPr>
          <a:xfrm>
            <a:off x="6909237" y="373906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Configuración Simple (relativamente)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3" name="Google Shape;6433;p44"/>
          <p:cNvSpPr txBox="1"/>
          <p:nvPr/>
        </p:nvSpPr>
        <p:spPr>
          <a:xfrm>
            <a:off x="385158" y="1514124"/>
            <a:ext cx="2165359" cy="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latin typeface="Fira Sans"/>
                <a:ea typeface="Fira Sans"/>
                <a:cs typeface="Fira Sans"/>
                <a:sym typeface="Fira Sans"/>
              </a:rPr>
              <a:t>Amplias distancias de transmisión entre 10 y 15 km 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4" name="Google Shape;6434;p44"/>
          <p:cNvSpPr txBox="1"/>
          <p:nvPr/>
        </p:nvSpPr>
        <p:spPr>
          <a:xfrm>
            <a:off x="6909237" y="1840334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Mecanismo de autenticación confiables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5" name="Google Shape;6435;p44"/>
          <p:cNvSpPr txBox="1"/>
          <p:nvPr/>
        </p:nvSpPr>
        <p:spPr>
          <a:xfrm>
            <a:off x="7463662" y="316850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 smtClean="0">
                <a:solidFill>
                  <a:srgbClr val="F7D754"/>
                </a:solidFill>
                <a:latin typeface="Fira Sans"/>
                <a:ea typeface="Fira Sans"/>
                <a:cs typeface="Fira Sans"/>
                <a:sym typeface="Fira Sans"/>
              </a:rPr>
              <a:t>G</a:t>
            </a:r>
            <a:endParaRPr sz="3000" b="1" dirty="0">
              <a:solidFill>
                <a:srgbClr val="F7D75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6" name="Google Shape;6436;p44"/>
          <p:cNvSpPr txBox="1"/>
          <p:nvPr/>
        </p:nvSpPr>
        <p:spPr>
          <a:xfrm>
            <a:off x="7463662" y="1332826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rgbClr val="C00000"/>
                </a:solidFill>
                <a:latin typeface="Fira Sans"/>
                <a:ea typeface="Fira Sans"/>
                <a:cs typeface="Fira Sans"/>
                <a:sym typeface="Fira Sans"/>
              </a:rPr>
              <a:t>E</a:t>
            </a:r>
            <a:endParaRPr sz="3000" b="1" dirty="0">
              <a:solidFill>
                <a:srgbClr val="C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7" name="Google Shape;6437;p44"/>
          <p:cNvSpPr txBox="1"/>
          <p:nvPr/>
        </p:nvSpPr>
        <p:spPr>
          <a:xfrm>
            <a:off x="385159" y="292965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4">
                    <a:lumMod val="2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C</a:t>
            </a:r>
            <a:endParaRPr sz="3000" b="1" dirty="0">
              <a:solidFill>
                <a:schemeClr val="accent4">
                  <a:lumMod val="2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438" name="Google Shape;6438;p44"/>
          <p:cNvSpPr txBox="1"/>
          <p:nvPr/>
        </p:nvSpPr>
        <p:spPr>
          <a:xfrm>
            <a:off x="385159" y="914073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000" b="1" dirty="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9" name="Imagen 4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  <p:sp>
        <p:nvSpPr>
          <p:cNvPr id="50" name="Google Shape;6433;p44"/>
          <p:cNvSpPr txBox="1"/>
          <p:nvPr/>
        </p:nvSpPr>
        <p:spPr>
          <a:xfrm>
            <a:off x="376649" y="2652545"/>
            <a:ext cx="1926600" cy="64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latin typeface="Fira Sans"/>
                <a:ea typeface="Fira Sans"/>
                <a:cs typeface="Fira Sans"/>
                <a:sym typeface="Fira Sans"/>
              </a:rPr>
              <a:t>Tolerancia a ruidos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" name="Google Shape;6438;p44"/>
          <p:cNvSpPr txBox="1"/>
          <p:nvPr/>
        </p:nvSpPr>
        <p:spPr>
          <a:xfrm>
            <a:off x="393723" y="2086524"/>
            <a:ext cx="1308900" cy="34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</a:pPr>
            <a:r>
              <a:rPr lang="en" sz="3000" b="1" dirty="0">
                <a:solidFill>
                  <a:schemeClr val="accent1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B</a:t>
            </a:r>
            <a:endParaRPr sz="3000" b="1" dirty="0">
              <a:solidFill>
                <a:schemeClr val="accent1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" name="Google Shape;6432;p44"/>
          <p:cNvSpPr txBox="1"/>
          <p:nvPr/>
        </p:nvSpPr>
        <p:spPr>
          <a:xfrm>
            <a:off x="6575461" y="2772606"/>
            <a:ext cx="2205664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Infraestructura Independiente y servicios open source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3" name="Google Shape;6436;p44"/>
          <p:cNvSpPr txBox="1"/>
          <p:nvPr/>
        </p:nvSpPr>
        <p:spPr>
          <a:xfrm>
            <a:off x="7472225" y="224306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6">
                    <a:lumMod val="50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F</a:t>
            </a:r>
            <a:endParaRPr sz="3000" b="1" dirty="0">
              <a:solidFill>
                <a:schemeClr val="accent6">
                  <a:lumMod val="50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4" name="Google Shape;6431;p44"/>
          <p:cNvSpPr txBox="1"/>
          <p:nvPr/>
        </p:nvSpPr>
        <p:spPr>
          <a:xfrm>
            <a:off x="393723" y="4407810"/>
            <a:ext cx="1926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 smtClean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Compatibilidad con las Bandas ISM</a:t>
            </a: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5" name="Google Shape;6437;p44"/>
          <p:cNvSpPr txBox="1"/>
          <p:nvPr/>
        </p:nvSpPr>
        <p:spPr>
          <a:xfrm>
            <a:off x="404878" y="3896681"/>
            <a:ext cx="13089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3">
                    <a:lumMod val="7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D</a:t>
            </a:r>
            <a:endParaRPr sz="3000" b="1" dirty="0">
              <a:solidFill>
                <a:schemeClr val="accent3">
                  <a:lumMod val="7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7629266" y="4397745"/>
            <a:ext cx="12875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(solera, 2018)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2281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/>
              <a:t>4</a:t>
            </a:r>
            <a:r>
              <a:rPr lang="es-CO" dirty="0" smtClean="0"/>
              <a:t>. Nodos de medición</a:t>
            </a:r>
            <a:endParaRPr lang="es-CO" dirty="0"/>
          </a:p>
        </p:txBody>
      </p:sp>
      <p:pic>
        <p:nvPicPr>
          <p:cNvPr id="4" name="Imagen 3" descr="C:\Users\Miguel\Desktop\Tesis\Documento\Imagenes\propias\Digrama de Bloques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333" y="1488415"/>
            <a:ext cx="6844845" cy="2960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dirty="0" smtClean="0"/>
              <a:t>4.1. Arduino UNO</a:t>
            </a:r>
            <a:endParaRPr lang="es-CO" dirty="0"/>
          </a:p>
        </p:txBody>
      </p:sp>
      <p:pic>
        <p:nvPicPr>
          <p:cNvPr id="4" name="Imagen 3" descr="C:\Users\Miguel\Desktop\Tesis\Documento\Imagenes\propias\Circuito Arduino uno_bb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8" y="1356187"/>
            <a:ext cx="3938435" cy="340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Miguel\Desktop\Tesis\Documento\Imagenes\circuitos\WhatsApp Image 2020-09-23 at 23.27.45.jpe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936" y="1428106"/>
            <a:ext cx="4123364" cy="309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48" y="79072"/>
            <a:ext cx="1058753" cy="1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893</Words>
  <Application>Microsoft Office PowerPoint</Application>
  <PresentationFormat>Presentación en pantalla (16:9)</PresentationFormat>
  <Paragraphs>114</Paragraphs>
  <Slides>38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Fira Sans</vt:lpstr>
      <vt:lpstr>Roboto</vt:lpstr>
      <vt:lpstr>Times New Roman</vt:lpstr>
      <vt:lpstr>City Infographics by Slidesgo</vt:lpstr>
      <vt:lpstr>Presentación de PowerPoint</vt:lpstr>
      <vt:lpstr>Presentación de PowerPoint</vt:lpstr>
      <vt:lpstr>Presentación de PowerPoint</vt:lpstr>
      <vt:lpstr>1. PREGUNTA</vt:lpstr>
      <vt:lpstr>Presentación de PowerPoint</vt:lpstr>
      <vt:lpstr>3. Arquitectura Propuesta </vt:lpstr>
      <vt:lpstr>Presentación de PowerPoint</vt:lpstr>
      <vt:lpstr>4. Nodos de medición</vt:lpstr>
      <vt:lpstr>4.1. Arduino UNO</vt:lpstr>
      <vt:lpstr>4.2. Dragino</vt:lpstr>
      <vt:lpstr>4.3. TTGO lilygo</vt:lpstr>
      <vt:lpstr>4.4. Programación de los microcontroladores</vt:lpstr>
      <vt:lpstr>5. Gateway</vt:lpstr>
      <vt:lpstr>5. Gateway</vt:lpstr>
      <vt:lpstr>5. Servidor</vt:lpstr>
      <vt:lpstr>5. Servidor</vt:lpstr>
      <vt:lpstr>5. Decodificación de mensajes</vt:lpstr>
      <vt:lpstr>5. Broker MQTT</vt:lpstr>
      <vt:lpstr>5. Representación de Datos</vt:lpstr>
      <vt:lpstr>Pruebas de Distancia Arduino UNO</vt:lpstr>
      <vt:lpstr>Pruebas de Distancia Dragino</vt:lpstr>
      <vt:lpstr>Pruebas de Distancia Dragino</vt:lpstr>
      <vt:lpstr>6. Simulación de Datos (Análisis)</vt:lpstr>
      <vt:lpstr>6. Ubicaciones geográficas</vt:lpstr>
      <vt:lpstr>6. Representación de los datos generados </vt:lpstr>
      <vt:lpstr>Resumen Reglas Operación Diaria</vt:lpstr>
      <vt:lpstr>Agrupacion por K-means</vt:lpstr>
      <vt:lpstr>Demostración App WEB</vt:lpstr>
      <vt:lpstr>7. Enrutamiento </vt:lpstr>
      <vt:lpstr>7. Enrutamiento </vt:lpstr>
      <vt:lpstr>8. Presentación de las rutas</vt:lpstr>
      <vt:lpstr>8. Demo Aplicación Móvil</vt:lpstr>
      <vt:lpstr>9. conclusiones</vt:lpstr>
      <vt:lpstr>9. conclusiones</vt:lpstr>
      <vt:lpstr>Presentación de PowerPoint</vt:lpstr>
      <vt:lpstr>Presentación de PowerPoint</vt:lpstr>
      <vt:lpstr>Bibliografia</vt:lpstr>
      <vt:lpstr>Bibliografia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Miguel</cp:lastModifiedBy>
  <cp:revision>26</cp:revision>
  <dcterms:modified xsi:type="dcterms:W3CDTF">2021-02-27T03:21:57Z</dcterms:modified>
</cp:coreProperties>
</file>